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32" r:id="rId3"/>
    <p:sldId id="368" r:id="rId4"/>
    <p:sldId id="388" r:id="rId5"/>
    <p:sldId id="333" r:id="rId6"/>
    <p:sldId id="334" r:id="rId7"/>
    <p:sldId id="335" r:id="rId8"/>
    <p:sldId id="337" r:id="rId9"/>
    <p:sldId id="338" r:id="rId10"/>
    <p:sldId id="387" r:id="rId11"/>
    <p:sldId id="336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89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2" r:id="rId55"/>
    <p:sldId id="383" r:id="rId56"/>
    <p:sldId id="384" r:id="rId57"/>
    <p:sldId id="38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상재(전자및항공전자공학전공(학부))" initials="안" lastIdx="3" clrIdx="0">
    <p:extLst>
      <p:ext uri="{19B8F6BF-5375-455C-9EA6-DF929625EA0E}">
        <p15:presenceInfo xmlns:p15="http://schemas.microsoft.com/office/powerpoint/2012/main" userId="S-1-5-21-1545555495-1088133546-210661109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08FDD-B0D6-4660-A9B6-264CBFBC7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B55D99-6539-455F-9E86-24AAF6162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2095E-5D4B-4116-A3BF-A24E19EA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F4920-D28C-4802-BCE2-5B4DDADE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12725-60C3-4433-B1A3-695C0F26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8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C00A5-1EDE-41A0-B908-29E6E5F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42F61A-06AB-4122-8382-1DE89646F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61A74-8C07-472C-9453-39607639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E4F7F-D187-4D71-A513-AD6F1A0A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40B25-33CB-4A98-B5EC-481BDE7B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0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CFE67A-9002-4BC0-BC27-1993379A8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61E185-3342-4F1A-8D8B-60C1BE9B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E6DEB-C52F-4935-B97C-7F369013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4994B-C17B-4A97-9B5D-56B09C54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561F7A-292E-4CD2-95F3-47ECF167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F607B-E751-4895-B9B4-F86F4E4F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CEC7FF-5D87-473A-8E37-E81219CB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C3D68-629F-47EB-932A-E2BEAA10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3341C-621F-4E0F-ADE6-C4771306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C1EAC-F419-4D5F-90C8-4BBB355E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33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612A9-4541-4AD0-B81F-4CBA2A4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FD896-0327-40D7-AE19-FC59FFAA3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85BF6-2A03-4C94-90B4-591BA0FE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67134-FA34-42A1-89E7-E69B117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3959D-4987-4640-A204-F36CEAED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9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A27F-C86C-444B-B3F5-090D3FD5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35FC2-E075-4475-9656-8C577796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70E00D-AD88-4C3D-BE54-A66A0F22A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B82233-74D1-4E0B-B8F3-6B2CCE99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9485-1E6F-4533-9252-7772FEE7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D1DA4D-8069-4BEF-8E49-47635E8E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7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F4D5D-6EED-43E7-98DE-04E11294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EF7512-28AA-4472-8667-7C8EA7CFA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37EFA0-4A05-44DB-8BC4-DAC3B36A2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0B909F-3B8A-4DA5-95D7-E6B32050C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F174E-9163-4F73-BA16-81C364BAE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C870F1-47F0-4254-A57F-05E1F890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70102-5D72-4175-B3FD-1196520C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999C67-83C9-4164-B09A-A35A135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B9DC1-6D62-4516-A52D-F1BD2E62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1DC1AC-C796-4CF3-AE6D-19F9EBA1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57371E-F350-455B-B1D2-C95EB70B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B85D6D-0981-46CA-B4DA-C3749D7D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4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F4BA72-E766-4FCE-8EF5-008B646E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71D16-9934-44E5-888F-DD9BEEE4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9B06A-F968-4498-905D-9409B747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41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0BEDC-D8C0-430B-AE77-A6B0092B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B0893-C015-476D-9EC0-E0D46E31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AB7B1-73AA-42D6-A97B-DEA94F6E1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F494C-FE8C-4695-A55D-241096CCB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93C41-AEE1-4597-B83B-44BE65AD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ABE6A-15C2-4423-AAEB-5373B41D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1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D4F6-5BD1-434B-AACA-D4726C79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B6926D-CC58-4D50-97D4-761FDE8B1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E67558-84C3-478C-93FD-D11C2FC27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6B040-91DA-40D3-8F6F-2B33287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1C836-8FE4-4C7D-BD79-27ABC9EF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1D349D-37E5-40BC-8D04-7B09D53C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2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8CAED-14F5-4ADF-8D7A-B9956AAD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2BB00C-0073-4A1F-B1C1-0B36B6EC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96EF4-F831-41D5-96C4-E0D12C8A0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A2744-CA49-4FF9-A5B9-E7C54AD30B76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7B883-5207-47C4-AC78-953AEF321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F8A5D-3F9D-4B48-9EC6-42C907084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09F3F-AB98-42E3-836E-1BB1BD17A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4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8DEED-CCF3-4A05-800B-190272F2468F}"/>
              </a:ext>
            </a:extLst>
          </p:cNvPr>
          <p:cNvSpPr txBox="1"/>
          <p:nvPr/>
        </p:nvSpPr>
        <p:spPr>
          <a:xfrm>
            <a:off x="2589655" y="1325460"/>
            <a:ext cx="7012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 DSP, MCU, Xilinx Zynq FPGA</a:t>
            </a:r>
            <a:endParaRPr lang="ko-KR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프로그래밍 전문가 과정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CD004-C665-4E2C-94B0-F194F5872F46}"/>
              </a:ext>
            </a:extLst>
          </p:cNvPr>
          <p:cNvSpPr txBox="1"/>
          <p:nvPr/>
        </p:nvSpPr>
        <p:spPr>
          <a:xfrm>
            <a:off x="8464492" y="4219662"/>
            <a:ext cx="2982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2018.09.01</a:t>
            </a:r>
          </a:p>
          <a:p>
            <a:endParaRPr lang="en-US" altLang="ko-KR" b="1" dirty="0"/>
          </a:p>
          <a:p>
            <a:r>
              <a:rPr lang="ko-KR" altLang="ko-KR" b="1" dirty="0"/>
              <a:t>강사 </a:t>
            </a:r>
            <a:r>
              <a:rPr lang="en-US" altLang="ko-KR" b="1" dirty="0"/>
              <a:t>– Innova Lee(</a:t>
            </a:r>
            <a:r>
              <a:rPr lang="ko-KR" altLang="ko-KR" b="1" dirty="0"/>
              <a:t>이상훈</a:t>
            </a:r>
            <a:r>
              <a:rPr lang="en-US" altLang="ko-KR" b="1" dirty="0"/>
              <a:t>)</a:t>
            </a:r>
            <a:endParaRPr lang="ko-KR" altLang="ko-KR" dirty="0"/>
          </a:p>
          <a:p>
            <a:r>
              <a:rPr lang="en-US" altLang="ko-KR" dirty="0"/>
              <a:t>gcccompil3r@gmail.com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b="1" dirty="0"/>
              <a:t>학생 </a:t>
            </a:r>
            <a:r>
              <a:rPr lang="en-US" altLang="ko-KR" b="1" dirty="0"/>
              <a:t>– </a:t>
            </a:r>
            <a:r>
              <a:rPr lang="ko-KR" altLang="ko-KR" b="1" dirty="0"/>
              <a:t>안상재</a:t>
            </a:r>
            <a:endParaRPr lang="ko-KR" altLang="ko-KR" dirty="0"/>
          </a:p>
          <a:p>
            <a:r>
              <a:rPr lang="en-US" altLang="ko-KR" dirty="0"/>
              <a:t>sangjae2015@naver.com</a:t>
            </a:r>
            <a:endParaRPr lang="ko-KR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CEEE7-A7E7-40C5-98C3-BB03AD9301C0}"/>
              </a:ext>
            </a:extLst>
          </p:cNvPr>
          <p:cNvSpPr txBox="1"/>
          <p:nvPr/>
        </p:nvSpPr>
        <p:spPr>
          <a:xfrm>
            <a:off x="3050936" y="3271707"/>
            <a:ext cx="609012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/>
              <a:t>회로도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시뮬레이션</a:t>
            </a:r>
            <a:r>
              <a:rPr lang="en-US" altLang="ko-KR" sz="2000" b="1" dirty="0"/>
              <a:t>, PCB </a:t>
            </a:r>
            <a:r>
              <a:rPr lang="ko-KR" altLang="en-US" sz="2000" b="1" dirty="0"/>
              <a:t>디자인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라이브러리 사용</a:t>
            </a:r>
          </a:p>
        </p:txBody>
      </p:sp>
    </p:spTree>
    <p:extLst>
      <p:ext uri="{BB962C8B-B14F-4D97-AF65-F5344CB8AC3E}">
        <p14:creationId xmlns:p14="http://schemas.microsoft.com/office/powerpoint/2010/main" val="237988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D25E1-3DDE-48D3-8300-BE5C947D9A0D}"/>
              </a:ext>
            </a:extLst>
          </p:cNvPr>
          <p:cNvSpPr txBox="1"/>
          <p:nvPr/>
        </p:nvSpPr>
        <p:spPr>
          <a:xfrm>
            <a:off x="4250783" y="3061079"/>
            <a:ext cx="3690434" cy="7358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시뮬레이션 하기</a:t>
            </a:r>
          </a:p>
        </p:txBody>
      </p:sp>
    </p:spTree>
    <p:extLst>
      <p:ext uri="{BB962C8B-B14F-4D97-AF65-F5344CB8AC3E}">
        <p14:creationId xmlns:p14="http://schemas.microsoft.com/office/powerpoint/2010/main" val="315268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CD6754-C0FF-4F5B-BAC8-C66A5BF82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8" t="21774" r="22867" b="36025"/>
          <a:stretch/>
        </p:blipFill>
        <p:spPr>
          <a:xfrm>
            <a:off x="555216" y="1178907"/>
            <a:ext cx="3494272" cy="18806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37B13C-97DB-4EBC-A22A-1D8B81C3F0DE}"/>
              </a:ext>
            </a:extLst>
          </p:cNvPr>
          <p:cNvSpPr/>
          <p:nvPr/>
        </p:nvSpPr>
        <p:spPr>
          <a:xfrm>
            <a:off x="534287" y="1529697"/>
            <a:ext cx="508300" cy="65761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4BF7F-577B-40CC-8FA5-24AA27572BA5}"/>
              </a:ext>
            </a:extLst>
          </p:cNvPr>
          <p:cNvSpPr txBox="1"/>
          <p:nvPr/>
        </p:nvSpPr>
        <p:spPr>
          <a:xfrm>
            <a:off x="69390" y="3774124"/>
            <a:ext cx="5145126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시뮬레이션을 하기 위해서는 </a:t>
            </a:r>
            <a:r>
              <a:rPr lang="en-US" altLang="ko-KR" sz="1300" b="1" dirty="0"/>
              <a:t>Simulation Source</a:t>
            </a:r>
            <a:r>
              <a:rPr lang="ko-KR" altLang="en-US" sz="1300" b="1" dirty="0"/>
              <a:t>를 사용해야 한다</a:t>
            </a:r>
            <a:r>
              <a:rPr lang="en-US" altLang="ko-KR" sz="1300" b="1" dirty="0"/>
              <a:t>!</a:t>
            </a:r>
            <a:br>
              <a:rPr lang="en-US" altLang="ko-KR" sz="1300" b="1" dirty="0"/>
            </a:br>
            <a:r>
              <a:rPr lang="en-US" altLang="ko-KR" sz="1300" b="1" dirty="0"/>
              <a:t>Header 2</a:t>
            </a:r>
            <a:r>
              <a:rPr lang="ko-KR" altLang="en-US" sz="1300" b="1" dirty="0"/>
              <a:t>를 </a:t>
            </a:r>
            <a:r>
              <a:rPr lang="en-US" altLang="ko-KR" sz="1300" b="1" dirty="0"/>
              <a:t>Simulation Source</a:t>
            </a:r>
            <a:r>
              <a:rPr lang="ko-KR" altLang="en-US" sz="1300" b="1" dirty="0"/>
              <a:t>의 전원 부품으로 변경해야 한다</a:t>
            </a:r>
            <a:r>
              <a:rPr lang="en-US" altLang="ko-KR" sz="1300" b="1" dirty="0"/>
              <a:t>!</a:t>
            </a:r>
            <a:endParaRPr lang="ko-KR" altLang="en-US" sz="13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C1E538-8A17-4D0E-A41C-D17882AD930B}"/>
              </a:ext>
            </a:extLst>
          </p:cNvPr>
          <p:cNvCxnSpPr>
            <a:cxnSpLocks/>
          </p:cNvCxnSpPr>
          <p:nvPr/>
        </p:nvCxnSpPr>
        <p:spPr>
          <a:xfrm flipV="1">
            <a:off x="825541" y="2187314"/>
            <a:ext cx="0" cy="1611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BA401F7-BE2E-460A-9F03-2AA93E880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0" t="17190" r="26682" b="35434"/>
          <a:stretch/>
        </p:blipFill>
        <p:spPr>
          <a:xfrm>
            <a:off x="6264068" y="1178907"/>
            <a:ext cx="5306938" cy="32490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D561F83-0F3A-4EAD-A124-45C18D7B4245}"/>
              </a:ext>
            </a:extLst>
          </p:cNvPr>
          <p:cNvSpPr/>
          <p:nvPr/>
        </p:nvSpPr>
        <p:spPr>
          <a:xfrm>
            <a:off x="4401085" y="2042445"/>
            <a:ext cx="1578124" cy="117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17A8E5-BCF9-4917-9D0A-1CFEC92B5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15" r="9518" b="76514"/>
          <a:stretch/>
        </p:blipFill>
        <p:spPr>
          <a:xfrm>
            <a:off x="2046914" y="4646411"/>
            <a:ext cx="1568741" cy="16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BE4CA-A570-4124-982F-873E5C7816F3}"/>
              </a:ext>
            </a:extLst>
          </p:cNvPr>
          <p:cNvSpPr txBox="1"/>
          <p:nvPr/>
        </p:nvSpPr>
        <p:spPr>
          <a:xfrm>
            <a:off x="258027" y="253158"/>
            <a:ext cx="337073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번호 매기기 </a:t>
            </a: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(Annotate Schematic)</a:t>
            </a:r>
            <a:endParaRPr lang="ko-KR" altLang="en-US" sz="13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9FA6A3-33A3-42B2-82E6-DA36ACA8D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r="67628" b="27891"/>
          <a:stretch/>
        </p:blipFill>
        <p:spPr>
          <a:xfrm>
            <a:off x="503853" y="956388"/>
            <a:ext cx="2024743" cy="49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497E3-4A5E-4198-AE63-D0C8E233E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6" t="19048" r="23929" b="20680"/>
          <a:stretch/>
        </p:blipFill>
        <p:spPr>
          <a:xfrm>
            <a:off x="2929812" y="956388"/>
            <a:ext cx="7165911" cy="41334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783435-9485-4AEB-881D-50C56CB62C21}"/>
              </a:ext>
            </a:extLst>
          </p:cNvPr>
          <p:cNvSpPr/>
          <p:nvPr/>
        </p:nvSpPr>
        <p:spPr>
          <a:xfrm>
            <a:off x="6669247" y="4553339"/>
            <a:ext cx="841895" cy="27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07957-49CD-461B-88EF-5678908C8867}"/>
              </a:ext>
            </a:extLst>
          </p:cNvPr>
          <p:cNvSpPr txBox="1"/>
          <p:nvPr/>
        </p:nvSpPr>
        <p:spPr>
          <a:xfrm>
            <a:off x="6422786" y="5327009"/>
            <a:ext cx="51809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클릭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EF7C62-D629-442B-A836-76FF1AD2BF9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681832" y="4833257"/>
            <a:ext cx="259045" cy="493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866C5D-52D4-4419-946C-B44322ED8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7" t="19571" r="23280" b="20489"/>
          <a:stretch/>
        </p:blipFill>
        <p:spPr>
          <a:xfrm>
            <a:off x="209725" y="679510"/>
            <a:ext cx="7222921" cy="41106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37051CC-7183-4B2D-A61B-414A34A62999}"/>
              </a:ext>
            </a:extLst>
          </p:cNvPr>
          <p:cNvSpPr/>
          <p:nvPr/>
        </p:nvSpPr>
        <p:spPr>
          <a:xfrm>
            <a:off x="3749879" y="1015068"/>
            <a:ext cx="553673" cy="1451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D07950-46B8-4BB7-AA31-39FF27F3D02D}"/>
              </a:ext>
            </a:extLst>
          </p:cNvPr>
          <p:cNvSpPr/>
          <p:nvPr/>
        </p:nvSpPr>
        <p:spPr>
          <a:xfrm>
            <a:off x="6174297" y="4228052"/>
            <a:ext cx="1140904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69E53-7311-427F-A89D-0BFE57FCC30F}"/>
              </a:ext>
            </a:extLst>
          </p:cNvPr>
          <p:cNvSpPr txBox="1"/>
          <p:nvPr/>
        </p:nvSpPr>
        <p:spPr>
          <a:xfrm>
            <a:off x="3854788" y="151002"/>
            <a:ext cx="313739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모든 설계 참조 체크 후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변경 확인 클릭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248CD96-174F-492C-8B7C-D5822C810C0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303555" y="504753"/>
            <a:ext cx="1119932" cy="560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1A4673-122B-473B-BAD6-113A39AC1BF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423487" y="504753"/>
            <a:ext cx="1345028" cy="3723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85C95CF-4C10-4938-9407-C77FC75C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3" t="25688" r="21353" b="27605"/>
          <a:stretch/>
        </p:blipFill>
        <p:spPr>
          <a:xfrm>
            <a:off x="6674604" y="755011"/>
            <a:ext cx="5488201" cy="25166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5E0E3-34E6-4F4D-8558-6944236DD86B}"/>
              </a:ext>
            </a:extLst>
          </p:cNvPr>
          <p:cNvSpPr/>
          <p:nvPr/>
        </p:nvSpPr>
        <p:spPr>
          <a:xfrm>
            <a:off x="8275741" y="3036816"/>
            <a:ext cx="553673" cy="310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BF2B2-0931-4D7D-81CB-52585192B4AD}"/>
              </a:ext>
            </a:extLst>
          </p:cNvPr>
          <p:cNvSpPr txBox="1"/>
          <p:nvPr/>
        </p:nvSpPr>
        <p:spPr>
          <a:xfrm>
            <a:off x="8137290" y="3900881"/>
            <a:ext cx="180369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/>
              <a:t>클릭하면 오류가 보임</a:t>
            </a:r>
            <a:endParaRPr lang="ko-KR" altLang="en-US" sz="13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1DD127-B3F6-4B2B-A3C0-91B366F5B675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H="1" flipV="1">
            <a:off x="8552578" y="3347208"/>
            <a:ext cx="486562" cy="553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99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E609EF-8F13-4CBA-AA6A-53A77D6D6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0" t="24872" r="21835" b="27405"/>
          <a:stretch/>
        </p:blipFill>
        <p:spPr>
          <a:xfrm>
            <a:off x="718421" y="394283"/>
            <a:ext cx="8338888" cy="3938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D26ABA-40BC-45FE-8DE7-DEB553541770}"/>
              </a:ext>
            </a:extLst>
          </p:cNvPr>
          <p:cNvSpPr/>
          <p:nvPr/>
        </p:nvSpPr>
        <p:spPr>
          <a:xfrm>
            <a:off x="726810" y="4001549"/>
            <a:ext cx="867098" cy="385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E395F7-18CF-4952-AD41-D20A16F185C5}"/>
              </a:ext>
            </a:extLst>
          </p:cNvPr>
          <p:cNvSpPr/>
          <p:nvPr/>
        </p:nvSpPr>
        <p:spPr>
          <a:xfrm>
            <a:off x="1661020" y="4001549"/>
            <a:ext cx="799986" cy="385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ADB95-7FEF-4DEE-AEBF-508CFEFEC1F9}"/>
              </a:ext>
            </a:extLst>
          </p:cNvPr>
          <p:cNvSpPr txBox="1"/>
          <p:nvPr/>
        </p:nvSpPr>
        <p:spPr>
          <a:xfrm>
            <a:off x="221577" y="4798503"/>
            <a:ext cx="274466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변경 검증 클릭 후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변경 실행 클릭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C6351-E5DA-4CAE-A438-A5B56C87CD49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160359" y="4387442"/>
            <a:ext cx="433549" cy="411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2D5625-9BDA-4FA1-8FC1-CDEC9A85545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1593908" y="4387442"/>
            <a:ext cx="467105" cy="411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DA15CEB-55E9-4B41-8B96-4946EF911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0" t="18471" r="26789" b="36024"/>
          <a:stretch/>
        </p:blipFill>
        <p:spPr>
          <a:xfrm>
            <a:off x="6949558" y="3343013"/>
            <a:ext cx="5020865" cy="3120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E05E57-4732-4DFE-A233-2FCA4BBFC09A}"/>
              </a:ext>
            </a:extLst>
          </p:cNvPr>
          <p:cNvSpPr txBox="1"/>
          <p:nvPr/>
        </p:nvSpPr>
        <p:spPr>
          <a:xfrm>
            <a:off x="3948296" y="5553512"/>
            <a:ext cx="236314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자동으로 번호가 매겨진 모습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6561CE-F938-44AF-9042-951EB48CB34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311443" y="5730387"/>
            <a:ext cx="63811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0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61A4BD-8BA2-4C98-8454-3FFF7F303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0" t="12233" r="17432" b="24648"/>
          <a:stretch/>
        </p:blipFill>
        <p:spPr>
          <a:xfrm>
            <a:off x="617489" y="683704"/>
            <a:ext cx="6917664" cy="48236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3F41AC-7063-42A1-9065-AFF9D860832A}"/>
              </a:ext>
            </a:extLst>
          </p:cNvPr>
          <p:cNvSpPr/>
          <p:nvPr/>
        </p:nvSpPr>
        <p:spPr>
          <a:xfrm>
            <a:off x="3858936" y="2122414"/>
            <a:ext cx="1853967" cy="193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71347-7F31-4AE0-84CA-9D6B9A863792}"/>
              </a:ext>
            </a:extLst>
          </p:cNvPr>
          <p:cNvSpPr txBox="1"/>
          <p:nvPr/>
        </p:nvSpPr>
        <p:spPr>
          <a:xfrm>
            <a:off x="7620492" y="1233182"/>
            <a:ext cx="4571508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시뮬레이션을 하기 위해 </a:t>
            </a:r>
            <a:r>
              <a:rPr lang="en-US" altLang="ko-KR" sz="1300" b="1" dirty="0"/>
              <a:t>Value </a:t>
            </a:r>
            <a:r>
              <a:rPr lang="ko-KR" altLang="en-US" sz="1300" b="1" dirty="0"/>
              <a:t>칸에 적절한 값을 넣어준다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15F055-8F2B-4C05-8F90-8544D03B88FE}"/>
              </a:ext>
            </a:extLst>
          </p:cNvPr>
          <p:cNvCxnSpPr>
            <a:cxnSpLocks/>
          </p:cNvCxnSpPr>
          <p:nvPr/>
        </p:nvCxnSpPr>
        <p:spPr>
          <a:xfrm flipH="1">
            <a:off x="5712903" y="1392572"/>
            <a:ext cx="1951040" cy="763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0E9F90-9E8B-430E-9A00-1CE240CADFCB}"/>
              </a:ext>
            </a:extLst>
          </p:cNvPr>
          <p:cNvSpPr txBox="1"/>
          <p:nvPr/>
        </p:nvSpPr>
        <p:spPr>
          <a:xfrm>
            <a:off x="446782" y="253158"/>
            <a:ext cx="126509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값 기입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D864A-08C6-4376-B291-7F3E46E899CE}"/>
              </a:ext>
            </a:extLst>
          </p:cNvPr>
          <p:cNvSpPr txBox="1"/>
          <p:nvPr/>
        </p:nvSpPr>
        <p:spPr>
          <a:xfrm>
            <a:off x="2550446" y="221090"/>
            <a:ext cx="356527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=Value </a:t>
            </a:r>
            <a:r>
              <a:rPr lang="ko-KR" altLang="en-US" sz="1300" dirty="0"/>
              <a:t>를 선택하고 </a:t>
            </a:r>
            <a:r>
              <a:rPr lang="en-US" altLang="ko-KR" sz="1300" dirty="0"/>
              <a:t>Visible</a:t>
            </a:r>
            <a:r>
              <a:rPr lang="ko-KR" altLang="en-US" sz="1300" dirty="0"/>
              <a:t>칸에 </a:t>
            </a:r>
            <a:r>
              <a:rPr lang="ko-KR" altLang="en-US" sz="1300" dirty="0" err="1"/>
              <a:t>채크해준다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3DD12-63ED-4450-BFC2-D1B7C7563965}"/>
              </a:ext>
            </a:extLst>
          </p:cNvPr>
          <p:cNvSpPr/>
          <p:nvPr/>
        </p:nvSpPr>
        <p:spPr>
          <a:xfrm>
            <a:off x="1426127" y="1410057"/>
            <a:ext cx="1853967" cy="284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4735C5-3A3E-4A12-9C80-160FB1CE4601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382473" y="683704"/>
            <a:ext cx="1693848" cy="708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7C4915E-7669-43A4-B696-E3BA9490B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51" t="17982" r="26652" b="35168"/>
          <a:stretch/>
        </p:blipFill>
        <p:spPr>
          <a:xfrm>
            <a:off x="6688423" y="3095538"/>
            <a:ext cx="5083728" cy="3212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02DDEB-04AC-4893-9A88-8BED27EEF2FA}"/>
              </a:ext>
            </a:extLst>
          </p:cNvPr>
          <p:cNvSpPr txBox="1"/>
          <p:nvPr/>
        </p:nvSpPr>
        <p:spPr>
          <a:xfrm>
            <a:off x="2197154" y="5964572"/>
            <a:ext cx="395274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우측의 회로도처럼 부품명과 </a:t>
            </a:r>
            <a:r>
              <a:rPr lang="en-US" altLang="ko-KR" sz="1300" b="1" dirty="0"/>
              <a:t>Value </a:t>
            </a:r>
            <a:r>
              <a:rPr lang="ko-KR" altLang="en-US" sz="1300" b="1" dirty="0"/>
              <a:t>값만 표시된다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92DDE9-4183-4C90-8066-03762281F98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149903" y="5964572"/>
            <a:ext cx="661958" cy="176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82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BDA72-8FB1-4393-B0C1-8B0CDE6B4A93}"/>
              </a:ext>
            </a:extLst>
          </p:cNvPr>
          <p:cNvSpPr txBox="1"/>
          <p:nvPr/>
        </p:nvSpPr>
        <p:spPr>
          <a:xfrm>
            <a:off x="344192" y="253158"/>
            <a:ext cx="147027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Net Label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BC898-BB45-4A96-90D2-87536948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4" t="17687" r="26913" b="35510"/>
          <a:stretch/>
        </p:blipFill>
        <p:spPr>
          <a:xfrm>
            <a:off x="559837" y="923731"/>
            <a:ext cx="6383198" cy="40588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CD42E1-CCBA-43B2-9043-B628CAD4FB1B}"/>
              </a:ext>
            </a:extLst>
          </p:cNvPr>
          <p:cNvSpPr/>
          <p:nvPr/>
        </p:nvSpPr>
        <p:spPr>
          <a:xfrm>
            <a:off x="921761" y="923731"/>
            <a:ext cx="375194" cy="251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BB06D4-CF33-4F45-B144-FFDC51F08A1E}"/>
              </a:ext>
            </a:extLst>
          </p:cNvPr>
          <p:cNvSpPr/>
          <p:nvPr/>
        </p:nvSpPr>
        <p:spPr>
          <a:xfrm>
            <a:off x="921761" y="4647501"/>
            <a:ext cx="475861" cy="335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B1F7C-F50D-4F1E-865B-B436DD5FB2F9}"/>
              </a:ext>
            </a:extLst>
          </p:cNvPr>
          <p:cNvSpPr/>
          <p:nvPr/>
        </p:nvSpPr>
        <p:spPr>
          <a:xfrm>
            <a:off x="5275648" y="3382216"/>
            <a:ext cx="475861" cy="2502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5D16F-9CC2-46D0-80DC-29930A4B98BA}"/>
              </a:ext>
            </a:extLst>
          </p:cNvPr>
          <p:cNvSpPr/>
          <p:nvPr/>
        </p:nvSpPr>
        <p:spPr>
          <a:xfrm>
            <a:off x="6440493" y="3850546"/>
            <a:ext cx="475861" cy="2768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875096-1D59-49AA-90A3-53294F0A8C00}"/>
              </a:ext>
            </a:extLst>
          </p:cNvPr>
          <p:cNvSpPr/>
          <p:nvPr/>
        </p:nvSpPr>
        <p:spPr>
          <a:xfrm>
            <a:off x="2679812" y="3305262"/>
            <a:ext cx="475861" cy="327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AE3841-2FCE-4697-892C-0D76C67B8E35}"/>
              </a:ext>
            </a:extLst>
          </p:cNvPr>
          <p:cNvSpPr/>
          <p:nvPr/>
        </p:nvSpPr>
        <p:spPr>
          <a:xfrm>
            <a:off x="1576535" y="3850547"/>
            <a:ext cx="403267" cy="2768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AF715-2600-4F08-B006-0D353A1F6453}"/>
              </a:ext>
            </a:extLst>
          </p:cNvPr>
          <p:cNvSpPr txBox="1"/>
          <p:nvPr/>
        </p:nvSpPr>
        <p:spPr>
          <a:xfrm>
            <a:off x="122728" y="5501510"/>
            <a:ext cx="4729180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다른 건 몰라도 </a:t>
            </a:r>
            <a:r>
              <a:rPr lang="en-US" altLang="ko-KR" sz="1300" b="1" dirty="0"/>
              <a:t>GND </a:t>
            </a:r>
            <a:r>
              <a:rPr lang="ko-KR" altLang="en-US" sz="1300" b="1" dirty="0"/>
              <a:t>라벨이 없으면 시뮬레이션 설정을 못함</a:t>
            </a:r>
            <a:r>
              <a:rPr lang="en-US" altLang="ko-KR" sz="1300" b="1" dirty="0"/>
              <a:t>.</a:t>
            </a:r>
            <a:br>
              <a:rPr lang="en-US" altLang="ko-KR" sz="1300" b="1" dirty="0"/>
            </a:br>
            <a:r>
              <a:rPr lang="en-US" altLang="ko-KR" sz="1300" b="1" dirty="0"/>
              <a:t>-&gt; </a:t>
            </a:r>
            <a:r>
              <a:rPr lang="ko-KR" altLang="en-US" sz="1300" b="1" dirty="0"/>
              <a:t>에러 메시지가 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2CC7D6-8D43-43DD-A1C3-DB16DEB6A452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159692" y="4982547"/>
            <a:ext cx="62357" cy="518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1FC348-CFCC-40AF-B47D-5E36594BB5EE}"/>
              </a:ext>
            </a:extLst>
          </p:cNvPr>
          <p:cNvSpPr txBox="1"/>
          <p:nvPr/>
        </p:nvSpPr>
        <p:spPr>
          <a:xfrm>
            <a:off x="7499879" y="1049288"/>
            <a:ext cx="4342022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* </a:t>
            </a:r>
            <a:r>
              <a:rPr lang="ko-KR" altLang="en-US" sz="1300" b="1" dirty="0"/>
              <a:t>주의할 점</a:t>
            </a:r>
            <a:br>
              <a:rPr lang="en-US" altLang="ko-KR" sz="1300" b="1" dirty="0"/>
            </a:br>
            <a:r>
              <a:rPr lang="en-US" altLang="ko-KR" sz="1300" b="1" dirty="0"/>
              <a:t>-&gt; Net Label </a:t>
            </a:r>
            <a:r>
              <a:rPr lang="ko-KR" altLang="en-US" sz="1300" b="1" dirty="0"/>
              <a:t>을 기입할 때 반드시 해당 </a:t>
            </a:r>
            <a:r>
              <a:rPr lang="en-US" altLang="ko-KR" sz="1300" b="1" dirty="0"/>
              <a:t>wire</a:t>
            </a:r>
            <a:r>
              <a:rPr lang="ko-KR" altLang="en-US" sz="1300" b="1" dirty="0"/>
              <a:t>에 </a:t>
            </a:r>
            <a:r>
              <a:rPr lang="ko-KR" altLang="en-US" sz="1300" b="1" dirty="0" err="1"/>
              <a:t>맟춰서</a:t>
            </a:r>
            <a:r>
              <a:rPr lang="ko-KR" altLang="en-US" sz="1300" b="1" dirty="0"/>
              <a:t> </a:t>
            </a:r>
            <a:br>
              <a:rPr lang="en-US" altLang="ko-KR" sz="1300" b="1" dirty="0"/>
            </a:br>
            <a:r>
              <a:rPr lang="ko-KR" altLang="en-US" sz="1300" b="1" dirty="0"/>
              <a:t>클릭을 </a:t>
            </a:r>
            <a:r>
              <a:rPr lang="ko-KR" altLang="en-US" sz="1300" b="1" dirty="0" err="1"/>
              <a:t>해야한다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1D8322-7928-4336-BC20-806C8432A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6" t="16812" r="22534" b="60423"/>
          <a:stretch/>
        </p:blipFill>
        <p:spPr>
          <a:xfrm>
            <a:off x="8161243" y="2003203"/>
            <a:ext cx="1350946" cy="15611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2FE8CD-2BAA-4A73-AFF2-03311F9B1249}"/>
              </a:ext>
            </a:extLst>
          </p:cNvPr>
          <p:cNvSpPr/>
          <p:nvPr/>
        </p:nvSpPr>
        <p:spPr>
          <a:xfrm>
            <a:off x="8456103" y="2743201"/>
            <a:ext cx="838899" cy="3691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8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DF0117-D005-4727-B370-04B2854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3" t="1223" r="67936" b="85076"/>
          <a:stretch/>
        </p:blipFill>
        <p:spPr>
          <a:xfrm>
            <a:off x="192946" y="1235928"/>
            <a:ext cx="1677798" cy="939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01A241-10B7-4EC1-91DE-F27D3F51E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6" t="22875" r="30281" b="22313"/>
          <a:stretch/>
        </p:blipFill>
        <p:spPr>
          <a:xfrm>
            <a:off x="2086647" y="961660"/>
            <a:ext cx="4805266" cy="37590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2FAA7C-94DB-4858-93F5-9281F0A381D8}"/>
              </a:ext>
            </a:extLst>
          </p:cNvPr>
          <p:cNvSpPr/>
          <p:nvPr/>
        </p:nvSpPr>
        <p:spPr>
          <a:xfrm>
            <a:off x="5254101" y="1788360"/>
            <a:ext cx="438538" cy="606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98E0A-1F7A-40CC-941A-6AFA49992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20" t="22875" r="30367" b="22313"/>
          <a:stretch/>
        </p:blipFill>
        <p:spPr>
          <a:xfrm>
            <a:off x="7098713" y="961660"/>
            <a:ext cx="4805266" cy="37590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106911-4CDA-40C7-AA5B-3223EAE08616}"/>
              </a:ext>
            </a:extLst>
          </p:cNvPr>
          <p:cNvSpPr/>
          <p:nvPr/>
        </p:nvSpPr>
        <p:spPr>
          <a:xfrm>
            <a:off x="7098713" y="1462430"/>
            <a:ext cx="1156054" cy="167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4D121-533C-42E4-9B92-4FAC5DA3FDD2}"/>
              </a:ext>
            </a:extLst>
          </p:cNvPr>
          <p:cNvSpPr/>
          <p:nvPr/>
        </p:nvSpPr>
        <p:spPr>
          <a:xfrm>
            <a:off x="11207692" y="2091605"/>
            <a:ext cx="219740" cy="167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7CC3DA-F118-4F31-AE5C-13C0B4518FE2}"/>
              </a:ext>
            </a:extLst>
          </p:cNvPr>
          <p:cNvSpPr/>
          <p:nvPr/>
        </p:nvSpPr>
        <p:spPr>
          <a:xfrm>
            <a:off x="10673697" y="1358783"/>
            <a:ext cx="517980" cy="554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5ED5A-7C6F-4EBD-8ABB-851A9A18A289}"/>
              </a:ext>
            </a:extLst>
          </p:cNvPr>
          <p:cNvSpPr txBox="1"/>
          <p:nvPr/>
        </p:nvSpPr>
        <p:spPr>
          <a:xfrm>
            <a:off x="6218177" y="620448"/>
            <a:ext cx="51809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클릭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9C8C2-5C6B-4E6C-8CEB-B36EF1411521}"/>
              </a:ext>
            </a:extLst>
          </p:cNvPr>
          <p:cNvSpPr txBox="1"/>
          <p:nvPr/>
        </p:nvSpPr>
        <p:spPr>
          <a:xfrm>
            <a:off x="5693265" y="132219"/>
            <a:ext cx="562429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Use Transient Defaults </a:t>
            </a:r>
            <a:r>
              <a:rPr lang="ko-KR" altLang="en-US" sz="1300" b="1" dirty="0"/>
              <a:t>를 체크 해제하면 </a:t>
            </a:r>
            <a:r>
              <a:rPr lang="en-US" altLang="ko-KR" sz="1300" b="1" dirty="0"/>
              <a:t>Time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Setup</a:t>
            </a:r>
            <a:r>
              <a:rPr lang="ko-KR" altLang="en-US" sz="1300" b="1" dirty="0"/>
              <a:t>을 수정할 수 있다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F93BE8-00B5-47F5-A63B-18B50EDCEC13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8505414" y="485970"/>
            <a:ext cx="2812148" cy="1605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09E2FD5-D79B-473D-B6FA-DDA2BAA6FE48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6477223" y="974199"/>
            <a:ext cx="1199517" cy="488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FF06A9E-33E8-48EC-9C70-5D586332C675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>
            <a:off x="8505414" y="485970"/>
            <a:ext cx="2427273" cy="872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C048B3-234A-447B-B335-AF661ED5B651}"/>
              </a:ext>
            </a:extLst>
          </p:cNvPr>
          <p:cNvSpPr txBox="1"/>
          <p:nvPr/>
        </p:nvSpPr>
        <p:spPr>
          <a:xfrm>
            <a:off x="3847127" y="5061910"/>
            <a:ext cx="377058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시뮬레이션을 보고자 하는 </a:t>
            </a:r>
            <a:r>
              <a:rPr lang="en-US" altLang="ko-KR" sz="1300" b="1" dirty="0"/>
              <a:t>Net</a:t>
            </a:r>
            <a:r>
              <a:rPr lang="ko-KR" altLang="en-US" sz="1300" b="1" dirty="0"/>
              <a:t>를 우측으로 옮김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B465EC0-6190-4C68-903A-9E201E6D96DC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473379" y="2390248"/>
            <a:ext cx="259040" cy="26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FD612F6E-8D15-4D81-9999-1780B976B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85" r="67814" b="85795"/>
          <a:stretch/>
        </p:blipFill>
        <p:spPr>
          <a:xfrm>
            <a:off x="327988" y="5061910"/>
            <a:ext cx="2589451" cy="15439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6DCB2E-BBED-4248-9F2E-7E0A07505185}"/>
              </a:ext>
            </a:extLst>
          </p:cNvPr>
          <p:cNvSpPr txBox="1"/>
          <p:nvPr/>
        </p:nvSpPr>
        <p:spPr>
          <a:xfrm>
            <a:off x="3246949" y="5870961"/>
            <a:ext cx="141096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시뮬레이션 실행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9D2255-62BA-49F3-860E-A2DAECC09731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2572284" y="5674407"/>
            <a:ext cx="674665" cy="373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019C9F-6DAF-487A-8D2D-B15C1028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7482" b="11157"/>
          <a:stretch/>
        </p:blipFill>
        <p:spPr>
          <a:xfrm>
            <a:off x="530046" y="559837"/>
            <a:ext cx="11309188" cy="6083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4110C-A191-4229-BAF4-CE891F25F7CB}"/>
              </a:ext>
            </a:extLst>
          </p:cNvPr>
          <p:cNvSpPr txBox="1"/>
          <p:nvPr/>
        </p:nvSpPr>
        <p:spPr>
          <a:xfrm>
            <a:off x="574007" y="121296"/>
            <a:ext cx="153920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시뮬레이션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7C9A29-47F5-4960-BB82-37C8C622B594}"/>
              </a:ext>
            </a:extLst>
          </p:cNvPr>
          <p:cNvSpPr/>
          <p:nvPr/>
        </p:nvSpPr>
        <p:spPr>
          <a:xfrm>
            <a:off x="11216081" y="713065"/>
            <a:ext cx="276836" cy="39763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3885B-CA64-4497-BEBD-F9985E214262}"/>
              </a:ext>
            </a:extLst>
          </p:cNvPr>
          <p:cNvSpPr txBox="1"/>
          <p:nvPr/>
        </p:nvSpPr>
        <p:spPr>
          <a:xfrm>
            <a:off x="4629092" y="3141517"/>
            <a:ext cx="2933816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PCB Design</a:t>
            </a:r>
            <a:endParaRPr lang="ko-KR" alt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34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94A00-49CA-44CB-9BE8-07B912851CAE}"/>
              </a:ext>
            </a:extLst>
          </p:cNvPr>
          <p:cNvSpPr txBox="1"/>
          <p:nvPr/>
        </p:nvSpPr>
        <p:spPr>
          <a:xfrm>
            <a:off x="1217282" y="2273081"/>
            <a:ext cx="173477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회로도 작성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시뮬레이션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en-US" altLang="ko-KR" b="1" dirty="0"/>
              <a:t>3. PCB Design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056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21A971-2031-485F-A713-19F851D03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17143" r="31046" b="36327"/>
          <a:stretch/>
        </p:blipFill>
        <p:spPr>
          <a:xfrm>
            <a:off x="947941" y="1249017"/>
            <a:ext cx="5579706" cy="31910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46E2FA-60C0-4E30-B6F1-76B164EE18FF}"/>
              </a:ext>
            </a:extLst>
          </p:cNvPr>
          <p:cNvSpPr/>
          <p:nvPr/>
        </p:nvSpPr>
        <p:spPr>
          <a:xfrm>
            <a:off x="819554" y="2340700"/>
            <a:ext cx="1017036" cy="10450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09DDC-5A8E-452A-A6F2-C3331D738289}"/>
              </a:ext>
            </a:extLst>
          </p:cNvPr>
          <p:cNvSpPr txBox="1"/>
          <p:nvPr/>
        </p:nvSpPr>
        <p:spPr>
          <a:xfrm>
            <a:off x="665195" y="4729806"/>
            <a:ext cx="298992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다시 </a:t>
            </a:r>
            <a:r>
              <a:rPr lang="en-US" altLang="ko-KR" sz="1300" dirty="0"/>
              <a:t>Header 2</a:t>
            </a:r>
            <a:r>
              <a:rPr lang="ko-KR" altLang="en-US" sz="1300" dirty="0"/>
              <a:t>로 부품을 바꾸어 준다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DFD941-90A2-4426-B3CD-3014F6668E1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57681" y="3385729"/>
            <a:ext cx="170391" cy="134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C4AE0F-964A-4C99-8C36-FA070874B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56" r="84862" b="9847"/>
          <a:stretch/>
        </p:blipFill>
        <p:spPr>
          <a:xfrm>
            <a:off x="7592037" y="1465570"/>
            <a:ext cx="2416030" cy="33934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3A7AED-050A-4E71-9DF9-A2AC5F27DECC}"/>
              </a:ext>
            </a:extLst>
          </p:cNvPr>
          <p:cNvSpPr/>
          <p:nvPr/>
        </p:nvSpPr>
        <p:spPr>
          <a:xfrm>
            <a:off x="7717873" y="2852257"/>
            <a:ext cx="1216404" cy="268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33D94-52F2-41A0-B599-8A83567589A9}"/>
              </a:ext>
            </a:extLst>
          </p:cNvPr>
          <p:cNvSpPr txBox="1"/>
          <p:nvPr/>
        </p:nvSpPr>
        <p:spPr>
          <a:xfrm>
            <a:off x="10566948" y="2273417"/>
            <a:ext cx="51809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6463565-4454-4326-9425-20B48A1B42C5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8934277" y="2450293"/>
            <a:ext cx="1632671" cy="53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5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06DBB6-EC5A-45BA-B636-120FE260E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3" t="24762" r="32883" b="29252"/>
          <a:stretch/>
        </p:blipFill>
        <p:spPr>
          <a:xfrm>
            <a:off x="0" y="2073622"/>
            <a:ext cx="4760970" cy="3597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75034A-1671-48C7-8BD1-0DF5925CE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83" t="24626" r="32883" b="28300"/>
          <a:stretch/>
        </p:blipFill>
        <p:spPr>
          <a:xfrm>
            <a:off x="3598506" y="1596989"/>
            <a:ext cx="4650890" cy="3597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404E02-9DC0-42D7-B5EC-1D2468658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2" t="24626" r="33112" b="28300"/>
          <a:stretch/>
        </p:blipFill>
        <p:spPr>
          <a:xfrm>
            <a:off x="7564015" y="1186528"/>
            <a:ext cx="4588508" cy="359733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70354B1-A687-4E02-9212-C7D89EA088A9}"/>
              </a:ext>
            </a:extLst>
          </p:cNvPr>
          <p:cNvSpPr/>
          <p:nvPr/>
        </p:nvSpPr>
        <p:spPr>
          <a:xfrm>
            <a:off x="3135086" y="3370577"/>
            <a:ext cx="942392" cy="783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BABCA9D-4568-4F73-9410-4E8E868A2ABD}"/>
              </a:ext>
            </a:extLst>
          </p:cNvPr>
          <p:cNvSpPr/>
          <p:nvPr/>
        </p:nvSpPr>
        <p:spPr>
          <a:xfrm>
            <a:off x="7100595" y="3370577"/>
            <a:ext cx="942392" cy="783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2D01F1-FE95-4480-ACDE-1DCA633987F7}"/>
              </a:ext>
            </a:extLst>
          </p:cNvPr>
          <p:cNvSpPr/>
          <p:nvPr/>
        </p:nvSpPr>
        <p:spPr>
          <a:xfrm>
            <a:off x="9404059" y="2667699"/>
            <a:ext cx="1912690" cy="29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E64417-D277-44C4-BB17-8032D440E174}"/>
              </a:ext>
            </a:extLst>
          </p:cNvPr>
          <p:cNvSpPr/>
          <p:nvPr/>
        </p:nvSpPr>
        <p:spPr>
          <a:xfrm>
            <a:off x="7642371" y="2960116"/>
            <a:ext cx="998289" cy="361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586D5-157F-4391-8583-F98566043923}"/>
              </a:ext>
            </a:extLst>
          </p:cNvPr>
          <p:cNvSpPr/>
          <p:nvPr/>
        </p:nvSpPr>
        <p:spPr>
          <a:xfrm>
            <a:off x="7642371" y="2181137"/>
            <a:ext cx="607025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1811DF-E11C-4C66-A059-D0DED463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1" t="24762" r="32981" b="28436"/>
          <a:stretch/>
        </p:blipFill>
        <p:spPr>
          <a:xfrm>
            <a:off x="293615" y="765110"/>
            <a:ext cx="5163031" cy="40028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8A6259-5319-429D-8C80-FA8F0A5D915A}"/>
              </a:ext>
            </a:extLst>
          </p:cNvPr>
          <p:cNvSpPr/>
          <p:nvPr/>
        </p:nvSpPr>
        <p:spPr>
          <a:xfrm>
            <a:off x="343948" y="1575931"/>
            <a:ext cx="1224793" cy="100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C79F2-3B92-49E0-88F2-405B7513F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6" t="25075" r="33096" b="28318"/>
          <a:stretch/>
        </p:blipFill>
        <p:spPr>
          <a:xfrm>
            <a:off x="6618913" y="765110"/>
            <a:ext cx="5162005" cy="4002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A1727-D5DF-4AD9-9923-09119BE4061C}"/>
              </a:ext>
            </a:extLst>
          </p:cNvPr>
          <p:cNvSpPr txBox="1"/>
          <p:nvPr/>
        </p:nvSpPr>
        <p:spPr>
          <a:xfrm>
            <a:off x="2960738" y="2172749"/>
            <a:ext cx="1502784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TOP Layer</a:t>
            </a:r>
            <a:br>
              <a:rPr lang="en-US" altLang="ko-KR" sz="1300" b="1" dirty="0"/>
            </a:br>
            <a:r>
              <a:rPr lang="en-US" altLang="ko-KR" sz="1300" b="1" dirty="0"/>
              <a:t>- BOTTOM Layer</a:t>
            </a:r>
            <a:endParaRPr lang="ko-KR" altLang="en-US" sz="13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3A0674-863E-41CA-99D1-24ECCC0067E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93240" y="1921079"/>
            <a:ext cx="1467498" cy="578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2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A0FC5D-E5ED-4458-B95F-0DFA9A31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6" t="25034" r="33036" b="28435"/>
          <a:stretch/>
        </p:blipFill>
        <p:spPr>
          <a:xfrm>
            <a:off x="239486" y="1567542"/>
            <a:ext cx="5200952" cy="40121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98B442-D963-49C4-94FA-8A19843CF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6" t="24626" r="33036" b="28299"/>
          <a:stretch/>
        </p:blipFill>
        <p:spPr>
          <a:xfrm>
            <a:off x="6096000" y="1567542"/>
            <a:ext cx="5140824" cy="40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8B7C61-4B09-48B0-9420-30F84E109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 t="24626" r="32959" b="28571"/>
          <a:stretch/>
        </p:blipFill>
        <p:spPr>
          <a:xfrm>
            <a:off x="90195" y="1045028"/>
            <a:ext cx="5387307" cy="41614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57BEBF-697C-4280-AE40-6A436C39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5" t="24762" r="32985" b="28163"/>
          <a:stretch/>
        </p:blipFill>
        <p:spPr>
          <a:xfrm>
            <a:off x="5868955" y="1045028"/>
            <a:ext cx="5348148" cy="41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6ABC26-63AD-44D8-B5FB-C8EA55C8A2EC}"/>
              </a:ext>
            </a:extLst>
          </p:cNvPr>
          <p:cNvSpPr txBox="1"/>
          <p:nvPr/>
        </p:nvSpPr>
        <p:spPr>
          <a:xfrm>
            <a:off x="-2935" y="4572000"/>
            <a:ext cx="8685904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-&gt; PCB </a:t>
            </a:r>
            <a:r>
              <a:rPr lang="ko-KR" altLang="en-US" sz="1300" b="1" dirty="0"/>
              <a:t>기판 마법사를 완료하면 화면의 좌측에 </a:t>
            </a:r>
            <a:r>
              <a:rPr lang="en-US" altLang="ko-KR" sz="1300" b="1" dirty="0"/>
              <a:t>Projects </a:t>
            </a:r>
            <a:r>
              <a:rPr lang="ko-KR" altLang="en-US" sz="1300" b="1" dirty="0"/>
              <a:t>탭에 </a:t>
            </a:r>
            <a:r>
              <a:rPr lang="en-US" altLang="ko-KR" sz="1300" b="1" dirty="0"/>
              <a:t>Free Documents </a:t>
            </a:r>
            <a:r>
              <a:rPr lang="ko-KR" altLang="en-US" sz="1300" b="1" dirty="0"/>
              <a:t>아래에 </a:t>
            </a:r>
            <a:r>
              <a:rPr lang="en-US" altLang="ko-KR" sz="1300" b="1" dirty="0" err="1"/>
              <a:t>PcbDoc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문서가 생성된다</a:t>
            </a:r>
            <a:r>
              <a:rPr lang="en-US" altLang="ko-KR" sz="1300" b="1" dirty="0"/>
              <a:t>.</a:t>
            </a:r>
            <a:br>
              <a:rPr lang="en-US" altLang="ko-KR" sz="1300" b="1" dirty="0"/>
            </a:br>
            <a:r>
              <a:rPr lang="en-US" altLang="ko-KR" sz="1300" b="1" dirty="0"/>
              <a:t>-&gt; </a:t>
            </a:r>
            <a:r>
              <a:rPr lang="ko-KR" altLang="en-US" sz="1300" b="1" dirty="0"/>
              <a:t>회로도와 </a:t>
            </a:r>
            <a:r>
              <a:rPr lang="en-US" altLang="ko-KR" sz="1300" b="1" dirty="0"/>
              <a:t>PCB</a:t>
            </a:r>
            <a:r>
              <a:rPr lang="ko-KR" altLang="en-US" sz="1300" b="1" dirty="0"/>
              <a:t>를 연동을 시켜야 하기 때문에 두 파일이 같은 프로젝트 아래에 위치해야 한다</a:t>
            </a:r>
            <a:r>
              <a:rPr lang="en-US" altLang="ko-KR" sz="1300" b="1" dirty="0"/>
              <a:t>.</a:t>
            </a:r>
            <a:br>
              <a:rPr lang="en-US" altLang="ko-KR" sz="1300" b="1" dirty="0"/>
            </a:br>
            <a:r>
              <a:rPr lang="en-US" altLang="ko-KR" sz="1300" b="1" dirty="0"/>
              <a:t>-&gt; </a:t>
            </a:r>
            <a:r>
              <a:rPr lang="ko-KR" altLang="en-US" sz="1300" b="1" dirty="0"/>
              <a:t>저장을 해준다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9B700-2CE9-4770-B91D-9F13390E7879}"/>
              </a:ext>
            </a:extLst>
          </p:cNvPr>
          <p:cNvGrpSpPr/>
          <p:nvPr/>
        </p:nvGrpSpPr>
        <p:grpSpPr>
          <a:xfrm>
            <a:off x="121298" y="475862"/>
            <a:ext cx="11838607" cy="3937518"/>
            <a:chOff x="121298" y="475862"/>
            <a:chExt cx="11838607" cy="39375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B8C53B5-8EA1-47E3-987F-810A0934C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22" r="53393" b="50000"/>
            <a:stretch/>
          </p:blipFill>
          <p:spPr>
            <a:xfrm>
              <a:off x="121298" y="475862"/>
              <a:ext cx="7435500" cy="393751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56AFC0-0EC1-4340-86B7-F93869D45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904" b="52660"/>
            <a:stretch/>
          </p:blipFill>
          <p:spPr>
            <a:xfrm>
              <a:off x="5334216" y="475862"/>
              <a:ext cx="6625689" cy="366829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536DB2-C7AB-4CF5-8116-96A7A76AE8A2}"/>
                </a:ext>
              </a:extLst>
            </p:cNvPr>
            <p:cNvSpPr/>
            <p:nvPr/>
          </p:nvSpPr>
          <p:spPr>
            <a:xfrm>
              <a:off x="243281" y="1669409"/>
              <a:ext cx="2122414" cy="1468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ED4058-B5F3-48F7-90DC-28ADFEA5723A}"/>
                </a:ext>
              </a:extLst>
            </p:cNvPr>
            <p:cNvSpPr/>
            <p:nvPr/>
          </p:nvSpPr>
          <p:spPr>
            <a:xfrm>
              <a:off x="5394121" y="1912689"/>
              <a:ext cx="1979802" cy="1224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54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62080-ED4F-45D3-BB25-77CA955E6C9D}"/>
              </a:ext>
            </a:extLst>
          </p:cNvPr>
          <p:cNvSpPr txBox="1"/>
          <p:nvPr/>
        </p:nvSpPr>
        <p:spPr>
          <a:xfrm>
            <a:off x="387849" y="121296"/>
            <a:ext cx="10390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/>
              <a:t>- </a:t>
            </a:r>
            <a:r>
              <a:rPr lang="ko-KR" altLang="en-US" sz="1300" b="1" dirty="0"/>
              <a:t>화면 분할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3A837-DC03-46CC-8BC5-C33C77539E0A}"/>
              </a:ext>
            </a:extLst>
          </p:cNvPr>
          <p:cNvGrpSpPr/>
          <p:nvPr/>
        </p:nvGrpSpPr>
        <p:grpSpPr>
          <a:xfrm>
            <a:off x="1306115" y="1039335"/>
            <a:ext cx="7401979" cy="5028388"/>
            <a:chOff x="223935" y="150102"/>
            <a:chExt cx="7401979" cy="5028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020856-7E2A-4BCB-9AB4-11E44AB5C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893" b="42041"/>
            <a:stretch/>
          </p:blipFill>
          <p:spPr>
            <a:xfrm>
              <a:off x="223935" y="718457"/>
              <a:ext cx="7401979" cy="446003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7E1C61-F21B-4DFD-B6E6-C4D2C4A18042}"/>
                </a:ext>
              </a:extLst>
            </p:cNvPr>
            <p:cNvSpPr/>
            <p:nvPr/>
          </p:nvSpPr>
          <p:spPr>
            <a:xfrm>
              <a:off x="2118049" y="1147665"/>
              <a:ext cx="1520890" cy="4478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A9D7E-2C01-41B1-9DE2-0FEEFCB9EF0B}"/>
                </a:ext>
              </a:extLst>
            </p:cNvPr>
            <p:cNvSpPr/>
            <p:nvPr/>
          </p:nvSpPr>
          <p:spPr>
            <a:xfrm>
              <a:off x="3924924" y="1147665"/>
              <a:ext cx="1520890" cy="1369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70A68B-CDD9-47BC-8712-1C94F78544C3}"/>
                </a:ext>
              </a:extLst>
            </p:cNvPr>
            <p:cNvSpPr txBox="1"/>
            <p:nvPr/>
          </p:nvSpPr>
          <p:spPr>
            <a:xfrm>
              <a:off x="1963137" y="150102"/>
              <a:ext cx="4132863" cy="353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300" dirty="0"/>
                <a:t>반드시 문서가 </a:t>
              </a:r>
              <a:r>
                <a:rPr lang="en-US" altLang="ko-KR" sz="1300" dirty="0"/>
                <a:t>2</a:t>
              </a:r>
              <a:r>
                <a:rPr lang="ko-KR" altLang="en-US" sz="1300" dirty="0"/>
                <a:t>개 이상이 </a:t>
              </a:r>
              <a:r>
                <a:rPr lang="ko-KR" altLang="en-US" sz="1300" dirty="0" err="1"/>
                <a:t>열려있어야</a:t>
              </a:r>
              <a:r>
                <a:rPr lang="ko-KR" altLang="en-US" sz="1300" dirty="0"/>
                <a:t> 분할이 가능함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CC53DED-B359-46FB-86D4-31D165BC4434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3481431" y="503853"/>
              <a:ext cx="548138" cy="6438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944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C8810-3C0A-4E48-B922-F3E3007E4148}"/>
              </a:ext>
            </a:extLst>
          </p:cNvPr>
          <p:cNvSpPr txBox="1"/>
          <p:nvPr/>
        </p:nvSpPr>
        <p:spPr>
          <a:xfrm>
            <a:off x="276793" y="121296"/>
            <a:ext cx="12611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Update PCB</a:t>
            </a:r>
            <a:endParaRPr lang="ko-KR" altLang="en-US" sz="1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266B3-3368-4B6D-933F-36540628F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3" r="68698" b="80136"/>
          <a:stretch/>
        </p:blipFill>
        <p:spPr>
          <a:xfrm>
            <a:off x="276793" y="1295416"/>
            <a:ext cx="3663669" cy="2341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5CBD93-EB32-4A89-8410-86A2AA598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25714" r="21785" b="26803"/>
          <a:stretch/>
        </p:blipFill>
        <p:spPr>
          <a:xfrm>
            <a:off x="2901819" y="1070666"/>
            <a:ext cx="9103081" cy="4287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EC22A-96C4-476F-A6BD-AE3C5E4E1A4A}"/>
              </a:ext>
            </a:extLst>
          </p:cNvPr>
          <p:cNvSpPr txBox="1"/>
          <p:nvPr/>
        </p:nvSpPr>
        <p:spPr>
          <a:xfrm>
            <a:off x="2463267" y="5768972"/>
            <a:ext cx="2707793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변경 검증 클릭 후 변경 실행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C57002-02B7-42E6-8CDA-E1A82D3F7D6B}"/>
              </a:ext>
            </a:extLst>
          </p:cNvPr>
          <p:cNvSpPr/>
          <p:nvPr/>
        </p:nvSpPr>
        <p:spPr>
          <a:xfrm>
            <a:off x="3860049" y="5027660"/>
            <a:ext cx="933063" cy="27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49CE75-A40D-4BDB-83B2-4BEAE6C83DF2}"/>
              </a:ext>
            </a:extLst>
          </p:cNvPr>
          <p:cNvSpPr/>
          <p:nvPr/>
        </p:nvSpPr>
        <p:spPr>
          <a:xfrm>
            <a:off x="2884101" y="5027660"/>
            <a:ext cx="933063" cy="27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513E02-09C9-4021-854E-7A3300D95F56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3350633" y="5298248"/>
            <a:ext cx="466531" cy="47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557EB7-6544-4365-8635-236DDBFAB39B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3817164" y="5298248"/>
            <a:ext cx="509417" cy="47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E05D69-AB2D-4BD3-8DEB-702F3E7ECFBA}"/>
              </a:ext>
            </a:extLst>
          </p:cNvPr>
          <p:cNvSpPr txBox="1"/>
          <p:nvPr/>
        </p:nvSpPr>
        <p:spPr>
          <a:xfrm>
            <a:off x="75073" y="558401"/>
            <a:ext cx="292580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-&gt; </a:t>
            </a:r>
            <a:r>
              <a:rPr lang="ko-KR" altLang="en-US" sz="1300" b="1" dirty="0"/>
              <a:t>회로도에서 </a:t>
            </a:r>
            <a:r>
              <a:rPr lang="en-US" altLang="ko-KR" sz="1300" b="1" dirty="0"/>
              <a:t>PCB</a:t>
            </a:r>
            <a:r>
              <a:rPr lang="ko-KR" altLang="en-US" sz="1300" b="1" dirty="0"/>
              <a:t>로 이동하는 과정</a:t>
            </a:r>
          </a:p>
        </p:txBody>
      </p:sp>
    </p:spTree>
    <p:extLst>
      <p:ext uri="{BB962C8B-B14F-4D97-AF65-F5344CB8AC3E}">
        <p14:creationId xmlns:p14="http://schemas.microsoft.com/office/powerpoint/2010/main" val="2528579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442C7F-02A4-44C9-948C-7DEB55F67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3" t="25578" r="21403" b="26217"/>
          <a:stretch/>
        </p:blipFill>
        <p:spPr>
          <a:xfrm>
            <a:off x="519404" y="1026368"/>
            <a:ext cx="6973078" cy="3305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5DFF5-4572-4C8D-BA0C-A6115DBB2266}"/>
              </a:ext>
            </a:extLst>
          </p:cNvPr>
          <p:cNvSpPr txBox="1"/>
          <p:nvPr/>
        </p:nvSpPr>
        <p:spPr>
          <a:xfrm>
            <a:off x="413504" y="4525347"/>
            <a:ext cx="52565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오류만 표시를 클릭 했을 때</a:t>
            </a:r>
            <a:r>
              <a:rPr lang="en-US" altLang="ko-KR" sz="1300" dirty="0"/>
              <a:t>, </a:t>
            </a:r>
            <a:r>
              <a:rPr lang="ko-KR" altLang="en-US" sz="1300" dirty="0"/>
              <a:t>오류가 없으면 아무것도 나오지 않는다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086114-537A-4E54-B7EC-A9D65CDED20B}"/>
              </a:ext>
            </a:extLst>
          </p:cNvPr>
          <p:cNvSpPr/>
          <p:nvPr/>
        </p:nvSpPr>
        <p:spPr>
          <a:xfrm>
            <a:off x="2608976" y="3956180"/>
            <a:ext cx="656738" cy="33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08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92ED87-F439-4740-9C67-7AB4755EE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r="74324" b="86039"/>
          <a:stretch/>
        </p:blipFill>
        <p:spPr>
          <a:xfrm>
            <a:off x="774551" y="1226372"/>
            <a:ext cx="2086983" cy="957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48C14-56A2-4E0F-8B4A-A71EC5ACBF8C}"/>
              </a:ext>
            </a:extLst>
          </p:cNvPr>
          <p:cNvSpPr txBox="1"/>
          <p:nvPr/>
        </p:nvSpPr>
        <p:spPr>
          <a:xfrm>
            <a:off x="382403" y="215299"/>
            <a:ext cx="8946295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* </a:t>
            </a:r>
            <a:r>
              <a:rPr lang="ko-KR" altLang="en-US" sz="1300" b="1" dirty="0"/>
              <a:t>주의할 점</a:t>
            </a:r>
            <a:br>
              <a:rPr lang="en-US" altLang="ko-KR" sz="1300" b="1" dirty="0"/>
            </a:br>
            <a:r>
              <a:rPr lang="en-US" altLang="ko-KR" sz="1300" b="1" dirty="0"/>
              <a:t>-&gt; </a:t>
            </a:r>
            <a:r>
              <a:rPr lang="ko-KR" altLang="en-US" sz="1300" b="1" dirty="0"/>
              <a:t>회로도에서 </a:t>
            </a:r>
            <a:r>
              <a:rPr lang="en-US" altLang="ko-KR" sz="1300" b="1" dirty="0"/>
              <a:t>PCB</a:t>
            </a:r>
            <a:r>
              <a:rPr lang="ko-KR" altLang="en-US" sz="1300" b="1" dirty="0"/>
              <a:t>로 이동하는 과정은 </a:t>
            </a:r>
            <a:r>
              <a:rPr lang="en-US" altLang="ko-KR" sz="1300" b="1" dirty="0"/>
              <a:t>Project Compile</a:t>
            </a:r>
            <a:r>
              <a:rPr lang="ko-KR" altLang="en-US" sz="1300" b="1" dirty="0"/>
              <a:t>을 했을 경우 </a:t>
            </a:r>
            <a:r>
              <a:rPr lang="en-US" altLang="ko-KR" sz="1300" b="1" dirty="0"/>
              <a:t>Error</a:t>
            </a:r>
            <a:r>
              <a:rPr lang="ko-KR" altLang="en-US" sz="1300" b="1" dirty="0"/>
              <a:t>가 없는 상태에서 작업이 진행되어야 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FB088-7BC4-4BF6-A424-D00CAD2C7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10" b="3140"/>
          <a:stretch/>
        </p:blipFill>
        <p:spPr>
          <a:xfrm>
            <a:off x="645953" y="3407376"/>
            <a:ext cx="10503017" cy="1261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0B3C5-D0A2-44AC-B806-6461E964BED5}"/>
              </a:ext>
            </a:extLst>
          </p:cNvPr>
          <p:cNvSpPr txBox="1"/>
          <p:nvPr/>
        </p:nvSpPr>
        <p:spPr>
          <a:xfrm>
            <a:off x="606005" y="4823670"/>
            <a:ext cx="278954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Message</a:t>
            </a:r>
            <a:r>
              <a:rPr lang="ko-KR" altLang="en-US" sz="1300" dirty="0"/>
              <a:t> 창에 에러가 뜨지 않는다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8155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8EB73C-00CF-4C20-8766-2494B2B89252}"/>
              </a:ext>
            </a:extLst>
          </p:cNvPr>
          <p:cNvSpPr txBox="1"/>
          <p:nvPr/>
        </p:nvSpPr>
        <p:spPr>
          <a:xfrm>
            <a:off x="398738" y="360726"/>
            <a:ext cx="813043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FAE99-BFE8-4CBD-B421-362C33B1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28" b="62639"/>
          <a:stretch/>
        </p:blipFill>
        <p:spPr>
          <a:xfrm>
            <a:off x="398738" y="1457325"/>
            <a:ext cx="2820712" cy="31747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5F7682-CDF5-4FB2-A4A2-601235C5794E}"/>
              </a:ext>
            </a:extLst>
          </p:cNvPr>
          <p:cNvSpPr/>
          <p:nvPr/>
        </p:nvSpPr>
        <p:spPr>
          <a:xfrm>
            <a:off x="398738" y="2162175"/>
            <a:ext cx="1401487" cy="35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F254CD-CDA1-490E-A6A4-30400E638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6" t="5260" r="26406" b="9861"/>
          <a:stretch/>
        </p:blipFill>
        <p:spPr>
          <a:xfrm>
            <a:off x="4791073" y="518500"/>
            <a:ext cx="5753104" cy="5820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9302CB-009D-4A7C-819A-20D28B1EBA21}"/>
              </a:ext>
            </a:extLst>
          </p:cNvPr>
          <p:cNvSpPr/>
          <p:nvPr/>
        </p:nvSpPr>
        <p:spPr>
          <a:xfrm>
            <a:off x="6238875" y="3362325"/>
            <a:ext cx="2238375" cy="75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CC4DE4-99EE-4514-86FC-9772A7EFF899}"/>
              </a:ext>
            </a:extLst>
          </p:cNvPr>
          <p:cNvSpPr/>
          <p:nvPr/>
        </p:nvSpPr>
        <p:spPr>
          <a:xfrm>
            <a:off x="4791073" y="917325"/>
            <a:ext cx="1076326" cy="38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2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3BC383-1E7C-4AA9-8818-8D705863D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2" t="6530" r="4260" b="26259"/>
          <a:stretch/>
        </p:blipFill>
        <p:spPr>
          <a:xfrm>
            <a:off x="318181" y="475861"/>
            <a:ext cx="4793624" cy="4609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91E7A-1586-4C7D-809F-804DCB153D6C}"/>
              </a:ext>
            </a:extLst>
          </p:cNvPr>
          <p:cNvSpPr txBox="1"/>
          <p:nvPr/>
        </p:nvSpPr>
        <p:spPr>
          <a:xfrm>
            <a:off x="132673" y="5411755"/>
            <a:ext cx="38793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 err="1"/>
              <a:t>PcbDoc</a:t>
            </a:r>
            <a:r>
              <a:rPr lang="en-US" altLang="ko-KR" sz="1300" dirty="0"/>
              <a:t> </a:t>
            </a:r>
            <a:r>
              <a:rPr lang="ko-KR" altLang="en-US" sz="1300" dirty="0"/>
              <a:t>문서에 회로도에서 사용한 부품이 올라옴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67CE-110B-43A7-8692-7F1EBAAEACF1}"/>
              </a:ext>
            </a:extLst>
          </p:cNvPr>
          <p:cNvSpPr txBox="1"/>
          <p:nvPr/>
        </p:nvSpPr>
        <p:spPr>
          <a:xfrm>
            <a:off x="5720495" y="122110"/>
            <a:ext cx="10390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기판 옵션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53B51-9085-4478-A061-051D75547D9A}"/>
              </a:ext>
            </a:extLst>
          </p:cNvPr>
          <p:cNvSpPr txBox="1"/>
          <p:nvPr/>
        </p:nvSpPr>
        <p:spPr>
          <a:xfrm>
            <a:off x="5522710" y="5411755"/>
            <a:ext cx="1309974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* </a:t>
            </a:r>
            <a:r>
              <a:rPr lang="ko-KR" altLang="en-US" sz="1300" dirty="0"/>
              <a:t>단위 </a:t>
            </a:r>
            <a:br>
              <a:rPr lang="en-US" altLang="ko-KR" sz="1300" dirty="0"/>
            </a:br>
            <a:r>
              <a:rPr lang="en-US" altLang="ko-KR" sz="1300" dirty="0"/>
              <a:t>- Metric : mm</a:t>
            </a:r>
            <a:br>
              <a:rPr lang="en-US" altLang="ko-KR" sz="1300" dirty="0"/>
            </a:br>
            <a:r>
              <a:rPr lang="en-US" altLang="ko-KR" sz="1300" dirty="0"/>
              <a:t>- Imperial : mil</a:t>
            </a:r>
            <a:endParaRPr lang="ko-KR" altLang="en-US" sz="1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B2A96-7A1D-4E8B-A901-CB583126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55" t="14067" r="51973" b="35535"/>
          <a:stretch/>
        </p:blipFill>
        <p:spPr>
          <a:xfrm>
            <a:off x="5522710" y="471237"/>
            <a:ext cx="4385572" cy="460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278FE9-402A-4CF8-80A5-B097FB707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0" r="67729" b="55229"/>
          <a:stretch/>
        </p:blipFill>
        <p:spPr>
          <a:xfrm>
            <a:off x="10319187" y="830510"/>
            <a:ext cx="1543575" cy="30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4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1D519A-153E-42BC-BDF8-5C61D29B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6" t="10205" r="19643" b="14285"/>
          <a:stretch/>
        </p:blipFill>
        <p:spPr>
          <a:xfrm>
            <a:off x="1977729" y="469784"/>
            <a:ext cx="8220992" cy="573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724B25-B8F5-4C68-8E70-43252A729BEA}"/>
              </a:ext>
            </a:extLst>
          </p:cNvPr>
          <p:cNvSpPr txBox="1"/>
          <p:nvPr/>
        </p:nvSpPr>
        <p:spPr>
          <a:xfrm>
            <a:off x="3066791" y="58723"/>
            <a:ext cx="22470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300" dirty="0"/>
              <a:t>Top Layer : </a:t>
            </a:r>
            <a:r>
              <a:rPr lang="ko-KR" altLang="en-US" sz="1300" dirty="0" err="1"/>
              <a:t>부품면</a:t>
            </a:r>
            <a:r>
              <a:rPr lang="ko-KR" altLang="en-US" sz="1300" dirty="0"/>
              <a:t> 패턴</a:t>
            </a:r>
            <a:br>
              <a:rPr lang="en-US" altLang="ko-KR" sz="1300" dirty="0"/>
            </a:br>
            <a:r>
              <a:rPr lang="en-US" altLang="ko-KR" sz="1300" dirty="0"/>
              <a:t>Bottom Layer : </a:t>
            </a:r>
            <a:r>
              <a:rPr lang="ko-KR" altLang="en-US" sz="1300" dirty="0" err="1"/>
              <a:t>솔더면</a:t>
            </a:r>
            <a:r>
              <a:rPr lang="ko-KR" altLang="en-US" sz="1300" dirty="0"/>
              <a:t> 패턴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70CC80-33D9-43B4-9A26-8724FF73DD27}"/>
              </a:ext>
            </a:extLst>
          </p:cNvPr>
          <p:cNvSpPr/>
          <p:nvPr/>
        </p:nvSpPr>
        <p:spPr>
          <a:xfrm>
            <a:off x="4190303" y="1006679"/>
            <a:ext cx="1581323" cy="4924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407CB9-B2DD-4AAC-886B-49C18ABA3C8A}"/>
              </a:ext>
            </a:extLst>
          </p:cNvPr>
          <p:cNvSpPr/>
          <p:nvPr/>
        </p:nvSpPr>
        <p:spPr>
          <a:xfrm>
            <a:off x="4190303" y="2693422"/>
            <a:ext cx="1581323" cy="1064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118EE9-7192-4DD7-BE7C-94D0AA6B177B}"/>
              </a:ext>
            </a:extLst>
          </p:cNvPr>
          <p:cNvSpPr/>
          <p:nvPr/>
        </p:nvSpPr>
        <p:spPr>
          <a:xfrm>
            <a:off x="5771626" y="2693422"/>
            <a:ext cx="1581323" cy="1064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C1464FA-A047-4F79-BF1A-411C0D376F31}"/>
              </a:ext>
            </a:extLst>
          </p:cNvPr>
          <p:cNvSpPr/>
          <p:nvPr/>
        </p:nvSpPr>
        <p:spPr>
          <a:xfrm>
            <a:off x="7239699" y="3028426"/>
            <a:ext cx="2776756" cy="23908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BDB4DB-2ED3-479E-AB96-FD0D575002A8}"/>
              </a:ext>
            </a:extLst>
          </p:cNvPr>
          <p:cNvSpPr/>
          <p:nvPr/>
        </p:nvSpPr>
        <p:spPr>
          <a:xfrm>
            <a:off x="7239699" y="797511"/>
            <a:ext cx="2776756" cy="20631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8FAE91-6953-44E8-B7FE-BFF7B1FBDE9F}"/>
              </a:ext>
            </a:extLst>
          </p:cNvPr>
          <p:cNvSpPr/>
          <p:nvPr/>
        </p:nvSpPr>
        <p:spPr>
          <a:xfrm>
            <a:off x="5771626" y="1006679"/>
            <a:ext cx="1581323" cy="4924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FBC5A0-FF6D-499E-A27E-8B69C3011409}"/>
              </a:ext>
            </a:extLst>
          </p:cNvPr>
          <p:cNvSpPr/>
          <p:nvPr/>
        </p:nvSpPr>
        <p:spPr>
          <a:xfrm>
            <a:off x="4190303" y="4491173"/>
            <a:ext cx="1581323" cy="7771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C795790-F0EB-4C22-B9FF-CA3B2F26D2AA}"/>
              </a:ext>
            </a:extLst>
          </p:cNvPr>
          <p:cNvSpPr/>
          <p:nvPr/>
        </p:nvSpPr>
        <p:spPr>
          <a:xfrm>
            <a:off x="4190303" y="5486401"/>
            <a:ext cx="5826152" cy="2516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A5E976-16DF-4CB4-A107-231732C6C28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190304" y="551166"/>
            <a:ext cx="790661" cy="455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37AFAE-5221-4319-BE80-4FFF39556DB9}"/>
              </a:ext>
            </a:extLst>
          </p:cNvPr>
          <p:cNvSpPr txBox="1"/>
          <p:nvPr/>
        </p:nvSpPr>
        <p:spPr>
          <a:xfrm>
            <a:off x="5636109" y="92279"/>
            <a:ext cx="1993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300" dirty="0"/>
              <a:t>Power Plane : </a:t>
            </a:r>
            <a:r>
              <a:rPr lang="ko-KR" altLang="en-US" sz="1300" dirty="0"/>
              <a:t>내층 플랜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E50D4B-91E3-4C76-B198-FEB038237544}"/>
              </a:ext>
            </a:extLst>
          </p:cNvPr>
          <p:cNvCxnSpPr>
            <a:cxnSpLocks/>
            <a:stCxn id="19" idx="2"/>
            <a:endCxn id="11" idx="0"/>
          </p:cNvCxnSpPr>
          <p:nvPr/>
        </p:nvCxnSpPr>
        <p:spPr>
          <a:xfrm flipH="1">
            <a:off x="6562288" y="384667"/>
            <a:ext cx="70473" cy="622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4BB874-D880-411E-BCDA-DC039E19A1FA}"/>
              </a:ext>
            </a:extLst>
          </p:cNvPr>
          <p:cNvSpPr txBox="1"/>
          <p:nvPr/>
        </p:nvSpPr>
        <p:spPr>
          <a:xfrm>
            <a:off x="8366067" y="92279"/>
            <a:ext cx="13074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 dirty="0"/>
              <a:t>기구적인 </a:t>
            </a:r>
            <a:r>
              <a:rPr lang="en-US" altLang="ko-KR" sz="1300" dirty="0"/>
              <a:t>Layer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3BD7C6-32C7-4FFD-8764-990C5B9F0FB1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 flipH="1">
            <a:off x="8628077" y="384667"/>
            <a:ext cx="391727" cy="412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B1C900-DD6F-4657-9609-478143603C4F}"/>
              </a:ext>
            </a:extLst>
          </p:cNvPr>
          <p:cNvSpPr txBox="1"/>
          <p:nvPr/>
        </p:nvSpPr>
        <p:spPr>
          <a:xfrm>
            <a:off x="196598" y="2634700"/>
            <a:ext cx="17035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 dirty="0"/>
              <a:t>마스크</a:t>
            </a:r>
            <a:r>
              <a:rPr lang="en-US" altLang="ko-KR" sz="1300" dirty="0"/>
              <a:t>/Paste </a:t>
            </a:r>
            <a:r>
              <a:rPr lang="ko-KR" altLang="en-US" sz="1300" dirty="0"/>
              <a:t>레이어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60E867-2D51-4CDF-BAAC-A50C79FA1D4B}"/>
              </a:ext>
            </a:extLst>
          </p:cNvPr>
          <p:cNvSpPr txBox="1"/>
          <p:nvPr/>
        </p:nvSpPr>
        <p:spPr>
          <a:xfrm>
            <a:off x="539256" y="3758268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 dirty="0"/>
              <a:t>실크스크린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C5FB4-D79B-4C91-9283-9A76927E721B}"/>
              </a:ext>
            </a:extLst>
          </p:cNvPr>
          <p:cNvSpPr txBox="1"/>
          <p:nvPr/>
        </p:nvSpPr>
        <p:spPr>
          <a:xfrm>
            <a:off x="2081586" y="6388216"/>
            <a:ext cx="19704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/>
              <a:t>전체적인 레이어 </a:t>
            </a:r>
            <a:r>
              <a:rPr lang="ko-KR" altLang="en-US" sz="1300" dirty="0" err="1"/>
              <a:t>콘트롤</a:t>
            </a:r>
            <a:endParaRPr lang="ko-KR" altLang="en-US" sz="13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841695B-F92C-4698-B6B7-6079ABEF36CD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1900141" y="2780894"/>
            <a:ext cx="2290162" cy="444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4DF6DE5-7759-499E-9F92-C7A76ABCEDC9}"/>
              </a:ext>
            </a:extLst>
          </p:cNvPr>
          <p:cNvCxnSpPr>
            <a:cxnSpLocks/>
            <a:stCxn id="30" idx="3"/>
            <a:endCxn id="12" idx="1"/>
          </p:cNvCxnSpPr>
          <p:nvPr/>
        </p:nvCxnSpPr>
        <p:spPr>
          <a:xfrm>
            <a:off x="1557483" y="3904462"/>
            <a:ext cx="2632820" cy="9752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93146C-7923-4AAC-828A-1954FCC3D2B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3066792" y="5619750"/>
            <a:ext cx="1123511" cy="768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FFEF30-E1BD-4C80-BA21-81B8CCB427DD}"/>
              </a:ext>
            </a:extLst>
          </p:cNvPr>
          <p:cNvSpPr txBox="1"/>
          <p:nvPr/>
        </p:nvSpPr>
        <p:spPr>
          <a:xfrm>
            <a:off x="10618967" y="1673090"/>
            <a:ext cx="1248099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드릴가이드</a:t>
            </a:r>
            <a:br>
              <a:rPr lang="en-US" altLang="ko-KR" sz="1300" dirty="0"/>
            </a:br>
            <a:r>
              <a:rPr lang="ko-KR" altLang="en-US" sz="1300" dirty="0" err="1"/>
              <a:t>보드외각</a:t>
            </a:r>
            <a:br>
              <a:rPr lang="en-US" altLang="ko-KR" sz="1300" dirty="0"/>
            </a:br>
            <a:r>
              <a:rPr lang="ko-KR" altLang="en-US" sz="1300" dirty="0"/>
              <a:t>드릴 심볼</a:t>
            </a:r>
            <a:br>
              <a:rPr lang="en-US" altLang="ko-KR" sz="1300" dirty="0"/>
            </a:br>
            <a:r>
              <a:rPr lang="en-US" altLang="ko-KR" sz="1300" dirty="0"/>
              <a:t>Pad / via </a:t>
            </a:r>
            <a:r>
              <a:rPr lang="ko-KR" altLang="en-US" sz="1300" dirty="0"/>
              <a:t>표시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D18174-C7C7-4869-9BA6-BA046CC6A03B}"/>
              </a:ext>
            </a:extLst>
          </p:cNvPr>
          <p:cNvCxnSpPr>
            <a:cxnSpLocks/>
            <a:stCxn id="41" idx="1"/>
            <a:endCxn id="6" idx="0"/>
          </p:cNvCxnSpPr>
          <p:nvPr/>
        </p:nvCxnSpPr>
        <p:spPr>
          <a:xfrm flipH="1">
            <a:off x="6562288" y="2300089"/>
            <a:ext cx="4056679" cy="3933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14B4D48-FE2F-4105-A671-12021B87CEDF}"/>
              </a:ext>
            </a:extLst>
          </p:cNvPr>
          <p:cNvSpPr txBox="1"/>
          <p:nvPr/>
        </p:nvSpPr>
        <p:spPr>
          <a:xfrm>
            <a:off x="10620892" y="3339375"/>
            <a:ext cx="124425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 dirty="0"/>
              <a:t>네트 색상</a:t>
            </a:r>
            <a:br>
              <a:rPr lang="en-US" altLang="ko-KR" sz="1300" dirty="0"/>
            </a:br>
            <a:r>
              <a:rPr lang="ko-KR" altLang="en-US" sz="1300" dirty="0"/>
              <a:t>에러표시</a:t>
            </a:r>
            <a:br>
              <a:rPr lang="en-US" altLang="ko-KR" sz="1300" dirty="0"/>
            </a:br>
            <a:r>
              <a:rPr lang="ko-KR" altLang="en-US" sz="1300" dirty="0"/>
              <a:t>선택</a:t>
            </a:r>
            <a:br>
              <a:rPr lang="en-US" altLang="ko-KR" sz="1300" dirty="0"/>
            </a:br>
            <a:r>
              <a:rPr lang="ko-KR" altLang="en-US" sz="1300" dirty="0"/>
              <a:t>격자</a:t>
            </a:r>
            <a:r>
              <a:rPr lang="en-US" altLang="ko-KR" sz="1300" dirty="0"/>
              <a:t>1</a:t>
            </a:r>
            <a:br>
              <a:rPr lang="en-US" altLang="ko-KR" sz="1300" dirty="0"/>
            </a:br>
            <a:r>
              <a:rPr lang="ko-KR" altLang="en-US" sz="1300" dirty="0"/>
              <a:t>격자</a:t>
            </a:r>
            <a:r>
              <a:rPr lang="en-US" altLang="ko-KR" sz="1300" dirty="0"/>
              <a:t>2</a:t>
            </a:r>
            <a:br>
              <a:rPr lang="en-US" altLang="ko-KR" sz="1300" dirty="0"/>
            </a:br>
            <a:r>
              <a:rPr lang="ko-KR" altLang="en-US" sz="1300" dirty="0"/>
              <a:t>패드 툴</a:t>
            </a:r>
            <a:br>
              <a:rPr lang="en-US" altLang="ko-KR" sz="1300" dirty="0"/>
            </a:br>
            <a:r>
              <a:rPr lang="ko-KR" altLang="en-US" sz="1300" dirty="0"/>
              <a:t>비아 툴</a:t>
            </a:r>
            <a:br>
              <a:rPr lang="en-US" altLang="ko-KR" sz="1300" dirty="0"/>
            </a:br>
            <a:r>
              <a:rPr lang="ko-KR" altLang="en-US" sz="1300" dirty="0"/>
              <a:t>하이라이트</a:t>
            </a:r>
            <a:br>
              <a:rPr lang="en-US" altLang="ko-KR" sz="1300" dirty="0"/>
            </a:br>
            <a:r>
              <a:rPr lang="ko-KR" altLang="en-US" sz="1300" dirty="0"/>
              <a:t>보드 라인</a:t>
            </a:r>
            <a:br>
              <a:rPr lang="en-US" altLang="ko-KR" sz="1300" dirty="0"/>
            </a:br>
            <a:r>
              <a:rPr lang="ko-KR" altLang="en-US" sz="1300" dirty="0"/>
              <a:t>보드 영역</a:t>
            </a:r>
            <a:br>
              <a:rPr lang="en-US" altLang="ko-KR" sz="1300" dirty="0"/>
            </a:br>
            <a:r>
              <a:rPr lang="ko-KR" altLang="en-US" sz="1300" dirty="0" err="1"/>
              <a:t>쉬트</a:t>
            </a:r>
            <a:r>
              <a:rPr lang="ko-KR" altLang="en-US" sz="1300" dirty="0"/>
              <a:t> 라인</a:t>
            </a:r>
            <a:br>
              <a:rPr lang="en-US" altLang="ko-KR" sz="1300" dirty="0"/>
            </a:br>
            <a:r>
              <a:rPr lang="ko-KR" altLang="en-US" sz="1300" dirty="0" err="1"/>
              <a:t>쉬트</a:t>
            </a:r>
            <a:r>
              <a:rPr lang="ko-KR" altLang="en-US" sz="1300" dirty="0"/>
              <a:t> 영역</a:t>
            </a:r>
            <a:br>
              <a:rPr lang="en-US" altLang="ko-KR" sz="1300" dirty="0"/>
            </a:br>
            <a:r>
              <a:rPr lang="ko-KR" altLang="en-US" sz="1300" dirty="0"/>
              <a:t>작업영역 시작</a:t>
            </a:r>
            <a:br>
              <a:rPr lang="en-US" altLang="ko-KR" sz="1300" dirty="0"/>
            </a:br>
            <a:r>
              <a:rPr lang="ko-KR" altLang="en-US" sz="1300" dirty="0"/>
              <a:t>작업영역 끝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93C9147-6F79-4F90-8031-CB04DB133262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 flipV="1">
            <a:off x="10016455" y="4223857"/>
            <a:ext cx="604437" cy="56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C999D0-6D6D-45D9-A547-8FCD42099F79}"/>
              </a:ext>
            </a:extLst>
          </p:cNvPr>
          <p:cNvSpPr txBox="1"/>
          <p:nvPr/>
        </p:nvSpPr>
        <p:spPr>
          <a:xfrm>
            <a:off x="198830" y="128068"/>
            <a:ext cx="1910908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Layer</a:t>
            </a:r>
            <a:r>
              <a:rPr lang="ko-KR" altLang="en-US" sz="1300" b="1" dirty="0"/>
              <a:t>의 종류 및 색상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B1AFF9-C080-405B-8DD7-678C2DE241EA}"/>
              </a:ext>
            </a:extLst>
          </p:cNvPr>
          <p:cNvSpPr txBox="1"/>
          <p:nvPr/>
        </p:nvSpPr>
        <p:spPr>
          <a:xfrm>
            <a:off x="396835" y="673653"/>
            <a:ext cx="132440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단축키 </a:t>
            </a:r>
            <a:r>
              <a:rPr lang="en-US" altLang="ko-KR" sz="1300" b="1" dirty="0"/>
              <a:t>: L </a:t>
            </a:r>
            <a:r>
              <a:rPr lang="ko-KR" altLang="en-US" sz="1300" b="1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42320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1517A6-6066-450F-911A-70ACFEF3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8195" r="32578" b="12222"/>
          <a:stretch/>
        </p:blipFill>
        <p:spPr>
          <a:xfrm>
            <a:off x="2746083" y="152400"/>
            <a:ext cx="5139162" cy="6587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40FA1-F476-477B-A358-B55F1ADD8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75" r="39453" b="92361"/>
          <a:stretch/>
        </p:blipFill>
        <p:spPr>
          <a:xfrm>
            <a:off x="8022933" y="342900"/>
            <a:ext cx="3472988" cy="704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75D01E-9A03-4B1F-9B15-23D8EFE546A8}"/>
              </a:ext>
            </a:extLst>
          </p:cNvPr>
          <p:cNvSpPr/>
          <p:nvPr/>
        </p:nvSpPr>
        <p:spPr>
          <a:xfrm>
            <a:off x="8651583" y="762000"/>
            <a:ext cx="219075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E3464-DED4-4A13-BFB1-95FDA45E27B1}"/>
              </a:ext>
            </a:extLst>
          </p:cNvPr>
          <p:cNvSpPr txBox="1"/>
          <p:nvPr/>
        </p:nvSpPr>
        <p:spPr>
          <a:xfrm>
            <a:off x="8230134" y="1390650"/>
            <a:ext cx="282410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클릭 후 </a:t>
            </a:r>
            <a:r>
              <a:rPr lang="en-US" altLang="ko-KR" sz="1300" dirty="0"/>
              <a:t>TAB </a:t>
            </a:r>
            <a:r>
              <a:rPr lang="ko-KR" altLang="en-US" sz="1300" dirty="0"/>
              <a:t>키 누르면 </a:t>
            </a:r>
            <a:r>
              <a:rPr lang="ko-KR" altLang="en-US" sz="1300" dirty="0" err="1"/>
              <a:t>속성창</a:t>
            </a:r>
            <a:r>
              <a:rPr lang="ko-KR" altLang="en-US" sz="1300" dirty="0"/>
              <a:t> 나옴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004768F-A718-4EDA-8E85-C7D3AC9EC83F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H="1" flipV="1">
            <a:off x="8761121" y="971550"/>
            <a:ext cx="881066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12626B-3CEF-45B6-88CE-B86717117190}"/>
              </a:ext>
            </a:extLst>
          </p:cNvPr>
          <p:cNvSpPr/>
          <p:nvPr/>
        </p:nvSpPr>
        <p:spPr>
          <a:xfrm>
            <a:off x="2917533" y="4610100"/>
            <a:ext cx="190500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8D191-C79B-40F2-B7A1-FC700F95D132}"/>
              </a:ext>
            </a:extLst>
          </p:cNvPr>
          <p:cNvSpPr txBox="1"/>
          <p:nvPr/>
        </p:nvSpPr>
        <p:spPr>
          <a:xfrm>
            <a:off x="780361" y="4371975"/>
            <a:ext cx="1454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300" dirty="0"/>
              <a:t>DIP : Multi-Layer</a:t>
            </a:r>
            <a:br>
              <a:rPr lang="en-US" altLang="ko-KR" sz="1300" dirty="0"/>
            </a:br>
            <a:r>
              <a:rPr lang="en-US" altLang="ko-KR" sz="1300" dirty="0"/>
              <a:t>SMD : Top Layer</a:t>
            </a:r>
            <a:endParaRPr lang="ko-KR" altLang="en-US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3EE38E-F30E-475D-A360-BBD77A761101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235311" y="4618197"/>
            <a:ext cx="682222" cy="10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2B8299-C5F1-49E5-9CCD-3585E7C7C2CB}"/>
              </a:ext>
            </a:extLst>
          </p:cNvPr>
          <p:cNvSpPr/>
          <p:nvPr/>
        </p:nvSpPr>
        <p:spPr>
          <a:xfrm>
            <a:off x="4974933" y="2238376"/>
            <a:ext cx="2771775" cy="97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BD8CEA-9DBF-4517-A7C1-180D01883654}"/>
              </a:ext>
            </a:extLst>
          </p:cNvPr>
          <p:cNvSpPr/>
          <p:nvPr/>
        </p:nvSpPr>
        <p:spPr>
          <a:xfrm>
            <a:off x="2739153" y="2971800"/>
            <a:ext cx="2097244" cy="1142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622F0-7DA3-473B-A575-A0E17808A9F2}"/>
              </a:ext>
            </a:extLst>
          </p:cNvPr>
          <p:cNvSpPr txBox="1"/>
          <p:nvPr/>
        </p:nvSpPr>
        <p:spPr>
          <a:xfrm>
            <a:off x="630033" y="2231708"/>
            <a:ext cx="17556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300" dirty="0"/>
              <a:t>홀 크기 및 모양 설정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9C4BF6-40C6-480B-8719-4EF0FC7941AE}"/>
              </a:ext>
            </a:extLst>
          </p:cNvPr>
          <p:cNvCxnSpPr>
            <a:cxnSpLocks/>
            <a:stCxn id="23" idx="2"/>
            <a:endCxn id="15" idx="1"/>
          </p:cNvCxnSpPr>
          <p:nvPr/>
        </p:nvCxnSpPr>
        <p:spPr>
          <a:xfrm>
            <a:off x="1507838" y="2524096"/>
            <a:ext cx="1231315" cy="101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258168-5337-46EB-B470-811EBB91C2CB}"/>
              </a:ext>
            </a:extLst>
          </p:cNvPr>
          <p:cNvSpPr txBox="1"/>
          <p:nvPr/>
        </p:nvSpPr>
        <p:spPr>
          <a:xfrm>
            <a:off x="8439409" y="2231708"/>
            <a:ext cx="11673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300" dirty="0"/>
              <a:t>Land </a:t>
            </a:r>
            <a:r>
              <a:rPr lang="ko-KR" altLang="en-US" sz="1300" dirty="0"/>
              <a:t>크기 및</a:t>
            </a:r>
            <a:br>
              <a:rPr lang="en-US" altLang="ko-KR" sz="1300" dirty="0"/>
            </a:br>
            <a:r>
              <a:rPr lang="ko-KR" altLang="en-US" sz="1300" dirty="0"/>
              <a:t>모양 설정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2E1165-1768-47A7-8A58-2F27A01BAB1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746708" y="2477930"/>
            <a:ext cx="692701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2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508DD5-9F9D-443E-8E50-7BC1828DB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3" t="5416" r="26251" b="9445"/>
          <a:stretch/>
        </p:blipFill>
        <p:spPr>
          <a:xfrm>
            <a:off x="1182847" y="622874"/>
            <a:ext cx="6064651" cy="60944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5DDEEC-4050-4A4F-ACC6-3C94F7841DBF}"/>
              </a:ext>
            </a:extLst>
          </p:cNvPr>
          <p:cNvSpPr/>
          <p:nvPr/>
        </p:nvSpPr>
        <p:spPr>
          <a:xfrm>
            <a:off x="2705100" y="4548187"/>
            <a:ext cx="1971675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B72DC2-DAAF-4332-AFBD-954BA1B13352}"/>
              </a:ext>
            </a:extLst>
          </p:cNvPr>
          <p:cNvSpPr/>
          <p:nvPr/>
        </p:nvSpPr>
        <p:spPr>
          <a:xfrm>
            <a:off x="4791076" y="3510136"/>
            <a:ext cx="1495424" cy="619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B1C12-5CA2-477D-B912-56EEFABF9053}"/>
              </a:ext>
            </a:extLst>
          </p:cNvPr>
          <p:cNvSpPr/>
          <p:nvPr/>
        </p:nvSpPr>
        <p:spPr>
          <a:xfrm>
            <a:off x="1304924" y="1500187"/>
            <a:ext cx="781051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71F6-B89D-48DF-B666-1CD1706F68B3}"/>
              </a:ext>
            </a:extLst>
          </p:cNvPr>
          <p:cNvSpPr txBox="1"/>
          <p:nvPr/>
        </p:nvSpPr>
        <p:spPr>
          <a:xfrm>
            <a:off x="7423349" y="1681162"/>
            <a:ext cx="2717411" cy="18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* PCB </a:t>
            </a:r>
            <a:r>
              <a:rPr lang="ko-KR" altLang="en-US" sz="1300" dirty="0"/>
              <a:t>환경 선택하기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커서 형식 </a:t>
            </a:r>
            <a:r>
              <a:rPr lang="en-US" altLang="ko-KR" sz="1300" dirty="0"/>
              <a:t>: Large 90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이전 버전 열기 보고서 비활성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새로운 버전 열기 보고서 비활성</a:t>
            </a:r>
            <a:br>
              <a:rPr lang="en-US" altLang="ko-KR" sz="1300" dirty="0"/>
            </a:br>
            <a:br>
              <a:rPr lang="en-US" altLang="ko-KR" sz="1300" dirty="0"/>
            </a:br>
            <a:r>
              <a:rPr lang="en-US" altLang="ko-KR" sz="1300" b="1" dirty="0">
                <a:solidFill>
                  <a:srgbClr val="FF0000"/>
                </a:solidFill>
              </a:rPr>
              <a:t>=&gt; PCB </a:t>
            </a:r>
            <a:r>
              <a:rPr lang="ko-KR" altLang="en-US" sz="1300" b="1" dirty="0">
                <a:solidFill>
                  <a:srgbClr val="FF0000"/>
                </a:solidFill>
              </a:rPr>
              <a:t>작업 시 필요함</a:t>
            </a:r>
            <a:r>
              <a:rPr lang="en-US" altLang="ko-KR" sz="1300" b="1" dirty="0">
                <a:solidFill>
                  <a:srgbClr val="FF0000"/>
                </a:solidFill>
              </a:rPr>
              <a:t>!</a:t>
            </a:r>
            <a:endParaRPr lang="ko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C3C5A-E22D-44D9-B4F6-BF9A26913780}"/>
              </a:ext>
            </a:extLst>
          </p:cNvPr>
          <p:cNvSpPr txBox="1"/>
          <p:nvPr/>
        </p:nvSpPr>
        <p:spPr>
          <a:xfrm>
            <a:off x="267775" y="167780"/>
            <a:ext cx="195598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- PCB</a:t>
            </a:r>
            <a:r>
              <a:rPr lang="ko-KR" altLang="en-US" sz="1300" dirty="0"/>
              <a:t>에 대한 기본 설정</a:t>
            </a:r>
          </a:p>
        </p:txBody>
      </p:sp>
    </p:spTree>
    <p:extLst>
      <p:ext uri="{BB962C8B-B14F-4D97-AF65-F5344CB8AC3E}">
        <p14:creationId xmlns:p14="http://schemas.microsoft.com/office/powerpoint/2010/main" val="2496540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2F0F9C-E3F9-42F7-8ED1-1F6B004E4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4" t="5419" r="26094" b="5833"/>
          <a:stretch/>
        </p:blipFill>
        <p:spPr>
          <a:xfrm>
            <a:off x="1762125" y="390524"/>
            <a:ext cx="6124575" cy="63945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FD82A2-70D1-4265-B491-CEE8AEE91719}"/>
              </a:ext>
            </a:extLst>
          </p:cNvPr>
          <p:cNvSpPr/>
          <p:nvPr/>
        </p:nvSpPr>
        <p:spPr>
          <a:xfrm>
            <a:off x="5419725" y="2819400"/>
            <a:ext cx="2076450" cy="981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D4DB32-08C8-4A23-AFD7-F655EC44F984}"/>
              </a:ext>
            </a:extLst>
          </p:cNvPr>
          <p:cNvSpPr/>
          <p:nvPr/>
        </p:nvSpPr>
        <p:spPr>
          <a:xfrm>
            <a:off x="3343275" y="3352800"/>
            <a:ext cx="857250" cy="195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87868-0B3E-4CC7-9038-D3F9AF105FD8}"/>
              </a:ext>
            </a:extLst>
          </p:cNvPr>
          <p:cNvSpPr/>
          <p:nvPr/>
        </p:nvSpPr>
        <p:spPr>
          <a:xfrm>
            <a:off x="3343275" y="1504950"/>
            <a:ext cx="857250" cy="195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5E2F5-3FCE-48D4-B0BE-0D1B3B2BF099}"/>
              </a:ext>
            </a:extLst>
          </p:cNvPr>
          <p:cNvSpPr txBox="1"/>
          <p:nvPr/>
        </p:nvSpPr>
        <p:spPr>
          <a:xfrm>
            <a:off x="8239542" y="1574838"/>
            <a:ext cx="2666179" cy="30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* PCB </a:t>
            </a:r>
            <a:r>
              <a:rPr lang="ko-KR" altLang="en-US" sz="1300" dirty="0"/>
              <a:t>환경 선택하기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배선 중복 해결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장애물 무시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능동 배선 옵션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자동 배선 종료 </a:t>
            </a:r>
            <a:r>
              <a:rPr lang="en-US" altLang="ko-KR" sz="1300" dirty="0"/>
              <a:t>V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능동배선 폭</a:t>
            </a:r>
            <a:r>
              <a:rPr lang="en-US" altLang="ko-KR" sz="1300" dirty="0"/>
              <a:t>/</a:t>
            </a:r>
            <a:r>
              <a:rPr lang="ko-KR" altLang="en-US" sz="1300" dirty="0"/>
              <a:t>비아 크기 소스</a:t>
            </a: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 err="1"/>
              <a:t>선폭모드</a:t>
            </a:r>
            <a:r>
              <a:rPr lang="ko-KR" altLang="en-US" sz="1300" dirty="0"/>
              <a:t> </a:t>
            </a:r>
            <a:r>
              <a:rPr lang="en-US" altLang="ko-KR" sz="1300" dirty="0"/>
              <a:t>: Rule Preferred</a:t>
            </a:r>
            <a:br>
              <a:rPr lang="en-US" altLang="ko-KR" sz="1300" dirty="0"/>
            </a:br>
            <a:r>
              <a:rPr lang="en-US" altLang="ko-KR" sz="1300" dirty="0"/>
              <a:t>-</a:t>
            </a:r>
            <a:r>
              <a:rPr lang="ko-KR" altLang="en-US" sz="1300" dirty="0"/>
              <a:t> 비아 크기 모드 </a:t>
            </a:r>
            <a:r>
              <a:rPr lang="en-US" altLang="ko-KR" sz="1300" dirty="0"/>
              <a:t>: Rule Preferred</a:t>
            </a:r>
            <a:br>
              <a:rPr lang="en-US" altLang="ko-KR" sz="1300" dirty="0"/>
            </a:br>
            <a:br>
              <a:rPr lang="en-US" altLang="ko-KR" sz="1300" dirty="0"/>
            </a:br>
            <a:r>
              <a:rPr lang="en-US" altLang="ko-KR" sz="1300" b="1" dirty="0">
                <a:solidFill>
                  <a:srgbClr val="FF0000"/>
                </a:solidFill>
              </a:rPr>
              <a:t>=&gt; PCB </a:t>
            </a:r>
            <a:r>
              <a:rPr lang="ko-KR" altLang="en-US" sz="1300" b="1" dirty="0">
                <a:solidFill>
                  <a:srgbClr val="FF0000"/>
                </a:solidFill>
              </a:rPr>
              <a:t>작업 시 필요함</a:t>
            </a:r>
            <a:r>
              <a:rPr lang="en-US" altLang="ko-KR" sz="1300" b="1" dirty="0">
                <a:solidFill>
                  <a:srgbClr val="FF0000"/>
                </a:solidFill>
              </a:rPr>
              <a:t>!</a:t>
            </a:r>
            <a:endParaRPr lang="ko-KR" altLang="en-US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71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D7C04-E8EA-4655-BEB5-64A0757BF5CA}"/>
              </a:ext>
            </a:extLst>
          </p:cNvPr>
          <p:cNvSpPr txBox="1"/>
          <p:nvPr/>
        </p:nvSpPr>
        <p:spPr>
          <a:xfrm>
            <a:off x="54665" y="128068"/>
            <a:ext cx="168488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Layer</a:t>
            </a:r>
            <a:r>
              <a:rPr lang="ko-KR" altLang="en-US" sz="1300" b="1" dirty="0"/>
              <a:t> 스택 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F793D-BB17-40CD-BA32-624209D2B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8" r="67578" b="73889"/>
          <a:stretch/>
        </p:blipFill>
        <p:spPr>
          <a:xfrm>
            <a:off x="152506" y="1343025"/>
            <a:ext cx="1691819" cy="19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55A8D-5688-4299-B7EE-52CFE9D40C65}"/>
              </a:ext>
            </a:extLst>
          </p:cNvPr>
          <p:cNvSpPr txBox="1"/>
          <p:nvPr/>
        </p:nvSpPr>
        <p:spPr>
          <a:xfrm>
            <a:off x="238114" y="621899"/>
            <a:ext cx="131799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단축키 </a:t>
            </a:r>
            <a:r>
              <a:rPr lang="en-US" altLang="ko-KR" sz="1300" b="1" dirty="0"/>
              <a:t>: D + K</a:t>
            </a:r>
            <a:endParaRPr lang="ko-KR" altLang="en-US" sz="13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5819C-BF96-4DF2-9658-5FFDBB9EB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26112" r="14766" b="11389"/>
          <a:stretch/>
        </p:blipFill>
        <p:spPr>
          <a:xfrm>
            <a:off x="2581275" y="1151199"/>
            <a:ext cx="7800975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25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98BBAF-2C07-460F-BD02-FD56D8D1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t="20417" r="18125" b="16666"/>
          <a:stretch/>
        </p:blipFill>
        <p:spPr>
          <a:xfrm>
            <a:off x="180975" y="123824"/>
            <a:ext cx="9265114" cy="5143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29852-02C8-4DAB-AC2C-38CB0DE866E4}"/>
              </a:ext>
            </a:extLst>
          </p:cNvPr>
          <p:cNvSpPr txBox="1"/>
          <p:nvPr/>
        </p:nvSpPr>
        <p:spPr>
          <a:xfrm>
            <a:off x="190962" y="5438775"/>
            <a:ext cx="5237844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- Top Layer </a:t>
            </a:r>
            <a:r>
              <a:rPr lang="ko-KR" altLang="en-US" sz="1300" dirty="0"/>
              <a:t>클릭하고 </a:t>
            </a:r>
            <a:r>
              <a:rPr lang="en-US" altLang="ko-KR" sz="1300" dirty="0"/>
              <a:t>Add Layer </a:t>
            </a:r>
            <a:r>
              <a:rPr lang="ko-KR" altLang="en-US" sz="1300" dirty="0"/>
              <a:t>클릭 </a:t>
            </a:r>
            <a:r>
              <a:rPr lang="en-US" altLang="ko-KR" sz="1300" dirty="0"/>
              <a:t>=&gt; Signal Layer 1 </a:t>
            </a:r>
            <a:r>
              <a:rPr lang="ko-KR" altLang="en-US" sz="1300" dirty="0"/>
              <a:t>생성</a:t>
            </a:r>
            <a:br>
              <a:rPr lang="en-US" altLang="ko-KR" sz="1300" dirty="0"/>
            </a:br>
            <a:r>
              <a:rPr lang="en-US" altLang="ko-KR" sz="1300" dirty="0"/>
              <a:t>- Signal Layer1</a:t>
            </a:r>
            <a:r>
              <a:rPr lang="ko-KR" altLang="en-US" sz="1300" dirty="0"/>
              <a:t>을 클릭하고 </a:t>
            </a:r>
            <a:r>
              <a:rPr lang="en-US" altLang="ko-KR" sz="1300" dirty="0"/>
              <a:t>Add Layer </a:t>
            </a:r>
            <a:r>
              <a:rPr lang="ko-KR" altLang="en-US" sz="1300" dirty="0"/>
              <a:t>클릭</a:t>
            </a:r>
            <a:r>
              <a:rPr lang="en-US" altLang="ko-KR" sz="1300" dirty="0"/>
              <a:t> =&gt; Signal Layer 2 </a:t>
            </a:r>
            <a:r>
              <a:rPr lang="ko-KR" altLang="en-US" sz="13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540225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7590-EF32-4683-ACB2-6EB3748A7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20278" r="18203" b="16666"/>
          <a:stretch/>
        </p:blipFill>
        <p:spPr>
          <a:xfrm>
            <a:off x="388343" y="342900"/>
            <a:ext cx="9136657" cy="509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63D54-CFE5-4CF1-9819-17FF1995A9AC}"/>
              </a:ext>
            </a:extLst>
          </p:cNvPr>
          <p:cNvSpPr txBox="1"/>
          <p:nvPr/>
        </p:nvSpPr>
        <p:spPr>
          <a:xfrm>
            <a:off x="293176" y="5619750"/>
            <a:ext cx="6024021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- Signal Layer1 </a:t>
            </a:r>
            <a:r>
              <a:rPr lang="ko-KR" altLang="en-US" sz="1300" dirty="0"/>
              <a:t>클릭하고 </a:t>
            </a:r>
            <a:r>
              <a:rPr lang="en-US" altLang="ko-KR" sz="1300" dirty="0"/>
              <a:t>Add Internal Plane </a:t>
            </a:r>
            <a:r>
              <a:rPr lang="ko-KR" altLang="en-US" sz="1300" dirty="0"/>
              <a:t>클릭 </a:t>
            </a:r>
            <a:r>
              <a:rPr lang="en-US" altLang="ko-KR" sz="1300" dirty="0"/>
              <a:t>=&gt; Internal Plane 1 </a:t>
            </a:r>
            <a:r>
              <a:rPr lang="ko-KR" altLang="en-US" sz="1300" dirty="0"/>
              <a:t>생성</a:t>
            </a:r>
            <a:br>
              <a:rPr lang="en-US" altLang="ko-KR" sz="1300" dirty="0"/>
            </a:br>
            <a:r>
              <a:rPr lang="en-US" altLang="ko-KR" sz="1300" dirty="0"/>
              <a:t>- Internal Plane 1 </a:t>
            </a:r>
            <a:r>
              <a:rPr lang="ko-KR" altLang="en-US" sz="1300" dirty="0"/>
              <a:t>클릭하고 </a:t>
            </a:r>
            <a:r>
              <a:rPr lang="en-US" altLang="ko-KR" sz="1300" dirty="0"/>
              <a:t>Add Internal Plane </a:t>
            </a:r>
            <a:r>
              <a:rPr lang="ko-KR" altLang="en-US" sz="1300" dirty="0"/>
              <a:t>클릭</a:t>
            </a:r>
            <a:r>
              <a:rPr lang="en-US" altLang="ko-KR" sz="1300" dirty="0"/>
              <a:t> =&gt; Internal Plane 2 </a:t>
            </a:r>
            <a:r>
              <a:rPr lang="ko-KR" altLang="en-US" sz="13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92603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6C9B1-92ED-459B-B028-8D80F519C2F8}"/>
              </a:ext>
            </a:extLst>
          </p:cNvPr>
          <p:cNvSpPr txBox="1"/>
          <p:nvPr/>
        </p:nvSpPr>
        <p:spPr>
          <a:xfrm>
            <a:off x="124975" y="128068"/>
            <a:ext cx="173477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/>
              <a:t>- Design Rules </a:t>
            </a:r>
            <a:r>
              <a:rPr lang="ko-KR" altLang="en-US" sz="1300" b="1" dirty="0"/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A1E2E7-97AA-4E59-9B1F-2A54F889B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9" r="67578" b="65972"/>
          <a:stretch/>
        </p:blipFill>
        <p:spPr>
          <a:xfrm>
            <a:off x="211310" y="695325"/>
            <a:ext cx="2093740" cy="3127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61771D-F074-45F4-BA6B-88DC5984A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35" t="15695" r="11362" b="23333"/>
          <a:stretch/>
        </p:blipFill>
        <p:spPr>
          <a:xfrm>
            <a:off x="2933700" y="695324"/>
            <a:ext cx="58769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2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EA8E5-A8E4-4754-9262-C9496B99FCF2}"/>
              </a:ext>
            </a:extLst>
          </p:cNvPr>
          <p:cNvSpPr txBox="1"/>
          <p:nvPr/>
        </p:nvSpPr>
        <p:spPr>
          <a:xfrm>
            <a:off x="68210" y="128068"/>
            <a:ext cx="247696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- 12V Net</a:t>
            </a:r>
            <a:r>
              <a:rPr lang="ko-KR" altLang="en-US" sz="1300" b="1" dirty="0"/>
              <a:t>와 </a:t>
            </a:r>
            <a:r>
              <a:rPr lang="en-US" altLang="ko-KR" sz="1300" b="1" dirty="0"/>
              <a:t>GND Net</a:t>
            </a:r>
            <a:r>
              <a:rPr lang="ko-KR" altLang="en-US" sz="1300" b="1" dirty="0"/>
              <a:t>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7FD5-94C0-4F96-9840-7BAC2B22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6" t="15556" r="37969" b="47639"/>
          <a:stretch/>
        </p:blipFill>
        <p:spPr>
          <a:xfrm>
            <a:off x="352424" y="809625"/>
            <a:ext cx="3133725" cy="33485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6FCB95-4745-475A-B96C-5AD3E44F7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55" t="15695" r="11282" b="23056"/>
          <a:stretch/>
        </p:blipFill>
        <p:spPr>
          <a:xfrm>
            <a:off x="4438650" y="809625"/>
            <a:ext cx="6341786" cy="4743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95DF4-FA0E-420F-9842-25A474DD890D}"/>
              </a:ext>
            </a:extLst>
          </p:cNvPr>
          <p:cNvSpPr/>
          <p:nvPr/>
        </p:nvSpPr>
        <p:spPr>
          <a:xfrm>
            <a:off x="6457949" y="1619250"/>
            <a:ext cx="1800225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959CD5-AE51-4A72-814B-5064D3E3D423}"/>
              </a:ext>
            </a:extLst>
          </p:cNvPr>
          <p:cNvSpPr/>
          <p:nvPr/>
        </p:nvSpPr>
        <p:spPr>
          <a:xfrm>
            <a:off x="6457950" y="1157287"/>
            <a:ext cx="1571626" cy="295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25CE2-C641-4905-A9D4-2006BFA79653}"/>
              </a:ext>
            </a:extLst>
          </p:cNvPr>
          <p:cNvSpPr/>
          <p:nvPr/>
        </p:nvSpPr>
        <p:spPr>
          <a:xfrm>
            <a:off x="6457949" y="2090738"/>
            <a:ext cx="1914526" cy="1128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AE589-63FB-4482-B066-3FE8A4D814BA}"/>
              </a:ext>
            </a:extLst>
          </p:cNvPr>
          <p:cNvSpPr txBox="1"/>
          <p:nvPr/>
        </p:nvSpPr>
        <p:spPr>
          <a:xfrm>
            <a:off x="6557794" y="314325"/>
            <a:ext cx="197201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해당하는 </a:t>
            </a:r>
            <a:r>
              <a:rPr lang="en-US" altLang="ko-KR" sz="1300" dirty="0"/>
              <a:t>Net </a:t>
            </a:r>
            <a:r>
              <a:rPr lang="ko-KR" altLang="en-US" sz="1300" dirty="0"/>
              <a:t>이름 표기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496400-F390-4A8C-9C87-793937B0C562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7243763" y="668076"/>
            <a:ext cx="300039" cy="48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CD8F88-1579-49C5-B97E-E6677570EBA3}"/>
              </a:ext>
            </a:extLst>
          </p:cNvPr>
          <p:cNvSpPr/>
          <p:nvPr/>
        </p:nvSpPr>
        <p:spPr>
          <a:xfrm>
            <a:off x="4914900" y="1452562"/>
            <a:ext cx="1095375" cy="2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89DBB-D5E8-41F3-B4B0-1591650A3481}"/>
              </a:ext>
            </a:extLst>
          </p:cNvPr>
          <p:cNvSpPr txBox="1"/>
          <p:nvPr/>
        </p:nvSpPr>
        <p:spPr>
          <a:xfrm>
            <a:off x="5670624" y="5838825"/>
            <a:ext cx="159370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12V Net </a:t>
            </a:r>
            <a:r>
              <a:rPr lang="ko-KR" altLang="en-US" sz="1300" dirty="0"/>
              <a:t>규칙 표기</a:t>
            </a:r>
          </a:p>
        </p:txBody>
      </p:sp>
    </p:spTree>
    <p:extLst>
      <p:ext uri="{BB962C8B-B14F-4D97-AF65-F5344CB8AC3E}">
        <p14:creationId xmlns:p14="http://schemas.microsoft.com/office/powerpoint/2010/main" val="68488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AD580A-D8AF-4DBB-AA6B-FB08A370A707}"/>
              </a:ext>
            </a:extLst>
          </p:cNvPr>
          <p:cNvSpPr txBox="1"/>
          <p:nvPr/>
        </p:nvSpPr>
        <p:spPr>
          <a:xfrm>
            <a:off x="4661152" y="3061079"/>
            <a:ext cx="2869696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회로도 작성</a:t>
            </a:r>
          </a:p>
        </p:txBody>
      </p:sp>
    </p:spTree>
    <p:extLst>
      <p:ext uri="{BB962C8B-B14F-4D97-AF65-F5344CB8AC3E}">
        <p14:creationId xmlns:p14="http://schemas.microsoft.com/office/powerpoint/2010/main" val="2522154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BF9F7A-1CA8-4D1D-82D0-8C3081DDD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6" t="15695" r="11250" b="23056"/>
          <a:stretch/>
        </p:blipFill>
        <p:spPr>
          <a:xfrm>
            <a:off x="847725" y="647699"/>
            <a:ext cx="5619750" cy="42005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A59557-2639-49D7-872C-A7E647DE346B}"/>
              </a:ext>
            </a:extLst>
          </p:cNvPr>
          <p:cNvSpPr/>
          <p:nvPr/>
        </p:nvSpPr>
        <p:spPr>
          <a:xfrm>
            <a:off x="1209675" y="1262062"/>
            <a:ext cx="1095375" cy="2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CF0476-8672-4AAA-A5B4-209419817033}"/>
              </a:ext>
            </a:extLst>
          </p:cNvPr>
          <p:cNvSpPr/>
          <p:nvPr/>
        </p:nvSpPr>
        <p:spPr>
          <a:xfrm>
            <a:off x="2619375" y="995362"/>
            <a:ext cx="1095375" cy="2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8604A1-FF4F-4E59-A3C4-32DA5217DCEF}"/>
              </a:ext>
            </a:extLst>
          </p:cNvPr>
          <p:cNvSpPr/>
          <p:nvPr/>
        </p:nvSpPr>
        <p:spPr>
          <a:xfrm>
            <a:off x="2619375" y="1381125"/>
            <a:ext cx="1628775" cy="2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CD0BF6-4650-4E0B-9132-A820D92386EB}"/>
              </a:ext>
            </a:extLst>
          </p:cNvPr>
          <p:cNvSpPr/>
          <p:nvPr/>
        </p:nvSpPr>
        <p:spPr>
          <a:xfrm>
            <a:off x="2619375" y="1819275"/>
            <a:ext cx="1724025" cy="94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1B676-FE90-44EA-89F5-29F7A069EBA7}"/>
              </a:ext>
            </a:extLst>
          </p:cNvPr>
          <p:cNvSpPr txBox="1"/>
          <p:nvPr/>
        </p:nvSpPr>
        <p:spPr>
          <a:xfrm>
            <a:off x="2331737" y="5053011"/>
            <a:ext cx="167065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GND Net </a:t>
            </a:r>
            <a:r>
              <a:rPr lang="ko-KR" altLang="en-US" sz="1300" dirty="0"/>
              <a:t>규칙 표기</a:t>
            </a:r>
          </a:p>
        </p:txBody>
      </p:sp>
    </p:spTree>
    <p:extLst>
      <p:ext uri="{BB962C8B-B14F-4D97-AF65-F5344CB8AC3E}">
        <p14:creationId xmlns:p14="http://schemas.microsoft.com/office/powerpoint/2010/main" val="1550262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5375BF-F787-4164-BE4C-2C0B4A59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8" t="15695" r="11328" b="23194"/>
          <a:stretch/>
        </p:blipFill>
        <p:spPr>
          <a:xfrm>
            <a:off x="468490" y="1228724"/>
            <a:ext cx="5619751" cy="4191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CD43F-85CB-4D9A-B385-542912A61E39}"/>
              </a:ext>
            </a:extLst>
          </p:cNvPr>
          <p:cNvSpPr txBox="1"/>
          <p:nvPr/>
        </p:nvSpPr>
        <p:spPr>
          <a:xfrm>
            <a:off x="456140" y="128068"/>
            <a:ext cx="170110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Clearance Setting</a:t>
            </a:r>
            <a:endParaRPr lang="ko-KR" altLang="en-US" sz="13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D2D9E-33C6-48CF-8EA1-52380DAC06C9}"/>
              </a:ext>
            </a:extLst>
          </p:cNvPr>
          <p:cNvSpPr txBox="1"/>
          <p:nvPr/>
        </p:nvSpPr>
        <p:spPr>
          <a:xfrm>
            <a:off x="1894509" y="5568026"/>
            <a:ext cx="211551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홀과 </a:t>
            </a:r>
            <a:r>
              <a:rPr lang="en-US" altLang="ko-KR" sz="1300" dirty="0"/>
              <a:t>wire</a:t>
            </a:r>
            <a:r>
              <a:rPr lang="ko-KR" altLang="en-US" sz="1300" dirty="0"/>
              <a:t>사이의 </a:t>
            </a:r>
            <a:r>
              <a:rPr lang="ko-KR" altLang="en-US" sz="1300" dirty="0" err="1"/>
              <a:t>이격거리</a:t>
            </a:r>
            <a:endParaRPr lang="ko-KR" alt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3F5673-00E3-4199-8014-FE092D0B3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8" t="15417" r="11250" b="23056"/>
          <a:stretch/>
        </p:blipFill>
        <p:spPr>
          <a:xfrm>
            <a:off x="6246636" y="991926"/>
            <a:ext cx="5629275" cy="42195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476D6A-CE8C-4CA0-989E-055D01257A54}"/>
              </a:ext>
            </a:extLst>
          </p:cNvPr>
          <p:cNvSpPr/>
          <p:nvPr/>
        </p:nvSpPr>
        <p:spPr>
          <a:xfrm>
            <a:off x="2495550" y="2971800"/>
            <a:ext cx="1514475" cy="103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062ED-1333-4117-A7C6-B2EA9590BF44}"/>
              </a:ext>
            </a:extLst>
          </p:cNvPr>
          <p:cNvSpPr/>
          <p:nvPr/>
        </p:nvSpPr>
        <p:spPr>
          <a:xfrm>
            <a:off x="9220200" y="1152525"/>
            <a:ext cx="352425" cy="83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F1EE5-35EB-4DF2-A97A-BC32ACFBC36B}"/>
              </a:ext>
            </a:extLst>
          </p:cNvPr>
          <p:cNvSpPr txBox="1"/>
          <p:nvPr/>
        </p:nvSpPr>
        <p:spPr>
          <a:xfrm>
            <a:off x="6957904" y="5391151"/>
            <a:ext cx="404835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 err="1"/>
              <a:t>TestPoint</a:t>
            </a:r>
            <a:r>
              <a:rPr lang="ko-KR" altLang="en-US" sz="1300" dirty="0"/>
              <a:t>는 사용하지 않기 때문에 에러 체크를 </a:t>
            </a:r>
            <a:r>
              <a:rPr lang="ko-KR" altLang="en-US" sz="1300" dirty="0" err="1"/>
              <a:t>빼줌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95483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A3C87D-012A-494E-9F26-7B2A8EA9B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4" t="15417" r="11328" b="23056"/>
          <a:stretch/>
        </p:blipFill>
        <p:spPr>
          <a:xfrm>
            <a:off x="1190625" y="619125"/>
            <a:ext cx="5600700" cy="42195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66374-8914-438E-AC05-2CDF693D29CB}"/>
              </a:ext>
            </a:extLst>
          </p:cNvPr>
          <p:cNvSpPr/>
          <p:nvPr/>
        </p:nvSpPr>
        <p:spPr>
          <a:xfrm>
            <a:off x="2990850" y="2019300"/>
            <a:ext cx="81915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1C77A-3721-4775-BE44-657D806D2F69}"/>
              </a:ext>
            </a:extLst>
          </p:cNvPr>
          <p:cNvSpPr txBox="1"/>
          <p:nvPr/>
        </p:nvSpPr>
        <p:spPr>
          <a:xfrm>
            <a:off x="2990850" y="4914900"/>
            <a:ext cx="128592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Hole Size </a:t>
            </a:r>
            <a:r>
              <a:rPr lang="ko-KR" altLang="en-US" sz="13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47643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27413-9A43-4C52-B5F6-4BB3487263F4}"/>
              </a:ext>
            </a:extLst>
          </p:cNvPr>
          <p:cNvSpPr txBox="1"/>
          <p:nvPr/>
        </p:nvSpPr>
        <p:spPr>
          <a:xfrm>
            <a:off x="787157" y="128068"/>
            <a:ext cx="10390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부품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00D2C-6C5F-4B15-A516-05DE8F4740E0}"/>
              </a:ext>
            </a:extLst>
          </p:cNvPr>
          <p:cNvSpPr txBox="1"/>
          <p:nvPr/>
        </p:nvSpPr>
        <p:spPr>
          <a:xfrm>
            <a:off x="527474" y="481819"/>
            <a:ext cx="2946640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부품 중에 </a:t>
            </a:r>
            <a:r>
              <a:rPr lang="en-US" altLang="ko-KR" sz="1300" b="1" dirty="0"/>
              <a:t>C1, C2 </a:t>
            </a:r>
            <a:r>
              <a:rPr lang="ko-KR" altLang="en-US" sz="1300" b="1" dirty="0"/>
              <a:t>가 너무 크게 보임</a:t>
            </a:r>
            <a:r>
              <a:rPr lang="en-US" altLang="ko-KR" sz="1300" b="1" dirty="0"/>
              <a:t>.</a:t>
            </a:r>
            <a:br>
              <a:rPr lang="en-US" altLang="ko-KR" sz="1300" b="1" dirty="0"/>
            </a:br>
            <a:r>
              <a:rPr lang="en-US" altLang="ko-KR" sz="1300" b="1" dirty="0"/>
              <a:t>PCB </a:t>
            </a:r>
            <a:r>
              <a:rPr lang="ko-KR" altLang="en-US" sz="1300" b="1" dirty="0"/>
              <a:t>상에서 바꿔서 회로에 적용시킴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C35B2A-D312-4D08-8897-297583ED9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6" t="18333" r="18203" b="31111"/>
          <a:stretch/>
        </p:blipFill>
        <p:spPr>
          <a:xfrm>
            <a:off x="425683" y="1457325"/>
            <a:ext cx="6038851" cy="346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3C6325-7445-4369-A36C-45AE7BF19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7" r="30937" b="11528"/>
          <a:stretch/>
        </p:blipFill>
        <p:spPr>
          <a:xfrm>
            <a:off x="6724217" y="185218"/>
            <a:ext cx="4648200" cy="6067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B47CF4-6005-4A19-BDE9-DA158032790B}"/>
              </a:ext>
            </a:extLst>
          </p:cNvPr>
          <p:cNvSpPr/>
          <p:nvPr/>
        </p:nvSpPr>
        <p:spPr>
          <a:xfrm>
            <a:off x="8648700" y="4486275"/>
            <a:ext cx="36195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46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5F7AA3-D7E0-4BF9-95D7-6BE53B7F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5" t="29306" r="34765" b="33750"/>
          <a:stretch/>
        </p:blipFill>
        <p:spPr>
          <a:xfrm>
            <a:off x="1019175" y="1076324"/>
            <a:ext cx="5450377" cy="29527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77540B-2C2A-4323-8603-155F0105775F}"/>
              </a:ext>
            </a:extLst>
          </p:cNvPr>
          <p:cNvSpPr/>
          <p:nvPr/>
        </p:nvSpPr>
        <p:spPr>
          <a:xfrm>
            <a:off x="1181100" y="2543175"/>
            <a:ext cx="54292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79CF0-054E-4BD9-BF73-ACA18B062519}"/>
              </a:ext>
            </a:extLst>
          </p:cNvPr>
          <p:cNvSpPr txBox="1"/>
          <p:nvPr/>
        </p:nvSpPr>
        <p:spPr>
          <a:xfrm>
            <a:off x="1046390" y="4333875"/>
            <a:ext cx="172675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RAD-0.3</a:t>
            </a:r>
            <a:r>
              <a:rPr lang="ko-KR" altLang="en-US" sz="1300" dirty="0"/>
              <a:t> </a:t>
            </a:r>
            <a:r>
              <a:rPr lang="en-US" altLang="ko-KR" sz="1300" dirty="0"/>
              <a:t>-&gt;</a:t>
            </a:r>
            <a:r>
              <a:rPr lang="ko-KR" altLang="en-US" sz="1300" dirty="0"/>
              <a:t> </a:t>
            </a:r>
            <a:r>
              <a:rPr lang="en-US" altLang="ko-KR" sz="1300" dirty="0"/>
              <a:t>RAD-0.1</a:t>
            </a:r>
            <a:endParaRPr lang="ko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27E56-5B60-488C-BD5B-86EC00572CFC}"/>
              </a:ext>
            </a:extLst>
          </p:cNvPr>
          <p:cNvSpPr txBox="1"/>
          <p:nvPr/>
        </p:nvSpPr>
        <p:spPr>
          <a:xfrm>
            <a:off x="8138829" y="2294199"/>
            <a:ext cx="166744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C2</a:t>
            </a:r>
            <a:r>
              <a:rPr lang="ko-KR" altLang="en-US" sz="1300" dirty="0"/>
              <a:t>도 동일하게 진행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F0246F-258B-4E30-AB7A-B5862BF18AFC}"/>
              </a:ext>
            </a:extLst>
          </p:cNvPr>
          <p:cNvCxnSpPr>
            <a:cxnSpLocks/>
          </p:cNvCxnSpPr>
          <p:nvPr/>
        </p:nvCxnSpPr>
        <p:spPr>
          <a:xfrm flipV="1">
            <a:off x="6679102" y="2543175"/>
            <a:ext cx="12456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845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91FB0C-6181-48B8-83BF-632CC485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99" r="85156" b="5833"/>
          <a:stretch/>
        </p:blipFill>
        <p:spPr>
          <a:xfrm>
            <a:off x="2200274" y="115094"/>
            <a:ext cx="2295525" cy="66952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641F3-C288-4D42-9705-435623DA22C5}"/>
              </a:ext>
            </a:extLst>
          </p:cNvPr>
          <p:cNvSpPr/>
          <p:nvPr/>
        </p:nvSpPr>
        <p:spPr>
          <a:xfrm>
            <a:off x="2466975" y="6600824"/>
            <a:ext cx="304800" cy="20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476BD4-7D26-4D85-94F0-0E9BFE55FDAF}"/>
              </a:ext>
            </a:extLst>
          </p:cNvPr>
          <p:cNvSpPr/>
          <p:nvPr/>
        </p:nvSpPr>
        <p:spPr>
          <a:xfrm>
            <a:off x="2219325" y="95250"/>
            <a:ext cx="1524000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85E352-06BD-4903-B2EE-A5D101F87CC7}"/>
              </a:ext>
            </a:extLst>
          </p:cNvPr>
          <p:cNvSpPr/>
          <p:nvPr/>
        </p:nvSpPr>
        <p:spPr>
          <a:xfrm>
            <a:off x="2219324" y="1685925"/>
            <a:ext cx="2124075" cy="1352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B3139-C690-4DA8-BEA9-74B7B8223EB4}"/>
              </a:ext>
            </a:extLst>
          </p:cNvPr>
          <p:cNvSpPr txBox="1"/>
          <p:nvPr/>
        </p:nvSpPr>
        <p:spPr>
          <a:xfrm>
            <a:off x="4763199" y="971550"/>
            <a:ext cx="3599062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각각의 </a:t>
            </a:r>
            <a:r>
              <a:rPr lang="en-US" altLang="ko-KR" sz="1300" dirty="0"/>
              <a:t>Net</a:t>
            </a:r>
            <a:r>
              <a:rPr lang="ko-KR" altLang="en-US" sz="1300" dirty="0"/>
              <a:t>를 더블 클릭해서 색상을 </a:t>
            </a:r>
            <a:r>
              <a:rPr lang="ko-KR" altLang="en-US" sz="1300" dirty="0" err="1"/>
              <a:t>바꿔줌</a:t>
            </a:r>
            <a:br>
              <a:rPr lang="en-US" altLang="ko-KR" sz="1300" dirty="0"/>
            </a:br>
            <a:r>
              <a:rPr lang="en-US" altLang="ko-KR" sz="1300" dirty="0"/>
              <a:t>=&gt; </a:t>
            </a:r>
            <a:r>
              <a:rPr lang="ko-KR" altLang="en-US" sz="1300" dirty="0"/>
              <a:t>각각의 </a:t>
            </a:r>
            <a:r>
              <a:rPr lang="en-US" altLang="ko-KR" sz="1300" dirty="0"/>
              <a:t>Net</a:t>
            </a:r>
            <a:r>
              <a:rPr lang="ko-KR" altLang="en-US" sz="1300" dirty="0"/>
              <a:t>를 구별해서 라우팅 하기 위함</a:t>
            </a:r>
            <a:r>
              <a:rPr lang="en-US" altLang="ko-KR" sz="1300" dirty="0"/>
              <a:t>!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847958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FECEE-B680-44FF-B364-8157BA92E551}"/>
              </a:ext>
            </a:extLst>
          </p:cNvPr>
          <p:cNvSpPr txBox="1"/>
          <p:nvPr/>
        </p:nvSpPr>
        <p:spPr>
          <a:xfrm>
            <a:off x="291857" y="128068"/>
            <a:ext cx="10390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부품 배치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BF024A-0E82-4C63-837F-A5064524D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t="9861" r="1407" b="7639"/>
          <a:stretch/>
        </p:blipFill>
        <p:spPr>
          <a:xfrm>
            <a:off x="291857" y="904874"/>
            <a:ext cx="7897284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3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926AF-19FE-43DE-9540-FA0EF6F20283}"/>
              </a:ext>
            </a:extLst>
          </p:cNvPr>
          <p:cNvSpPr txBox="1"/>
          <p:nvPr/>
        </p:nvSpPr>
        <p:spPr>
          <a:xfrm>
            <a:off x="262203" y="128068"/>
            <a:ext cx="1098378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자동 배선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E780-E76D-428B-94D1-1D3B1C05E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8" t="278" r="53046" b="45417"/>
          <a:stretch/>
        </p:blipFill>
        <p:spPr>
          <a:xfrm>
            <a:off x="847725" y="628649"/>
            <a:ext cx="3333749" cy="4167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0F4BE-78C4-4145-9062-9A03102D021C}"/>
              </a:ext>
            </a:extLst>
          </p:cNvPr>
          <p:cNvSpPr txBox="1"/>
          <p:nvPr/>
        </p:nvSpPr>
        <p:spPr>
          <a:xfrm>
            <a:off x="1062161" y="5038725"/>
            <a:ext cx="275248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Route </a:t>
            </a:r>
            <a:r>
              <a:rPr lang="ko-KR" altLang="en-US" sz="1300" dirty="0"/>
              <a:t>작업한 것을 일단 모두 지움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ACCBD0-4FFB-421B-B2D0-3D17EBA2C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43" r="62422" b="58333"/>
          <a:stretch/>
        </p:blipFill>
        <p:spPr>
          <a:xfrm>
            <a:off x="4581525" y="628648"/>
            <a:ext cx="2708803" cy="41673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C348C5-CB83-4D3D-AB51-DE0C8EBB7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63" t="15694" r="34140" b="19444"/>
          <a:stretch/>
        </p:blipFill>
        <p:spPr>
          <a:xfrm>
            <a:off x="7553325" y="628647"/>
            <a:ext cx="4374750" cy="5019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B36562-D1C9-4030-AA58-D247482CB036}"/>
              </a:ext>
            </a:extLst>
          </p:cNvPr>
          <p:cNvSpPr/>
          <p:nvPr/>
        </p:nvSpPr>
        <p:spPr>
          <a:xfrm>
            <a:off x="10725150" y="5372100"/>
            <a:ext cx="628650" cy="276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C206F-5C40-4332-8F75-FEF25F33E97B}"/>
              </a:ext>
            </a:extLst>
          </p:cNvPr>
          <p:cNvSpPr txBox="1"/>
          <p:nvPr/>
        </p:nvSpPr>
        <p:spPr>
          <a:xfrm>
            <a:off x="5497713" y="5052349"/>
            <a:ext cx="91082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자동 배선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67154-B512-4E59-A5DC-63211E34F79D}"/>
              </a:ext>
            </a:extLst>
          </p:cNvPr>
          <p:cNvSpPr txBox="1"/>
          <p:nvPr/>
        </p:nvSpPr>
        <p:spPr>
          <a:xfrm>
            <a:off x="9227422" y="5747674"/>
            <a:ext cx="87376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Route</a:t>
            </a:r>
            <a:r>
              <a:rPr lang="ko-KR" altLang="en-US" sz="1300" dirty="0"/>
              <a:t> </a:t>
            </a:r>
            <a:r>
              <a:rPr lang="en-US" altLang="ko-KR" sz="1300" dirty="0"/>
              <a:t>All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32096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0BFE17-7AA2-49AD-A448-689D7ECA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2" r="60547" b="68333"/>
          <a:stretch/>
        </p:blipFill>
        <p:spPr>
          <a:xfrm>
            <a:off x="268956" y="847725"/>
            <a:ext cx="2540919" cy="2657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D29DA-546B-45AB-8A22-DFB6C269903B}"/>
              </a:ext>
            </a:extLst>
          </p:cNvPr>
          <p:cNvSpPr txBox="1"/>
          <p:nvPr/>
        </p:nvSpPr>
        <p:spPr>
          <a:xfrm>
            <a:off x="134766" y="128068"/>
            <a:ext cx="135325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PCB</a:t>
            </a:r>
            <a:r>
              <a:rPr lang="ko-KR" altLang="en-US" sz="1300" b="1" dirty="0"/>
              <a:t> 오류검사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7C916-8029-4000-B107-9B9903BDD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5" t="10555" r="13359" b="58624"/>
          <a:stretch/>
        </p:blipFill>
        <p:spPr>
          <a:xfrm>
            <a:off x="2981325" y="847726"/>
            <a:ext cx="5308963" cy="23145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39204C-D5F6-4329-A6BC-32EDBA5553F2}"/>
              </a:ext>
            </a:extLst>
          </p:cNvPr>
          <p:cNvSpPr/>
          <p:nvPr/>
        </p:nvSpPr>
        <p:spPr>
          <a:xfrm>
            <a:off x="4983061" y="1602297"/>
            <a:ext cx="1363208" cy="178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03B4AB-2C0D-4233-8B1C-277AFC353D69}"/>
              </a:ext>
            </a:extLst>
          </p:cNvPr>
          <p:cNvSpPr/>
          <p:nvPr/>
        </p:nvSpPr>
        <p:spPr>
          <a:xfrm>
            <a:off x="4983061" y="2114026"/>
            <a:ext cx="1363208" cy="17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7C47C1-E291-4201-9031-C3D1559D3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7" t="10417" r="13281" b="25555"/>
          <a:stretch/>
        </p:blipFill>
        <p:spPr>
          <a:xfrm>
            <a:off x="7981949" y="2946829"/>
            <a:ext cx="4076701" cy="36778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9FC12-B699-4F28-9C4F-F2202096779A}"/>
              </a:ext>
            </a:extLst>
          </p:cNvPr>
          <p:cNvSpPr/>
          <p:nvPr/>
        </p:nvSpPr>
        <p:spPr>
          <a:xfrm>
            <a:off x="7981949" y="6409164"/>
            <a:ext cx="990602" cy="211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32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422BDB-CD2D-41C4-BBDA-9809FAAD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9" t="48056" r="13750" b="15139"/>
          <a:stretch/>
        </p:blipFill>
        <p:spPr>
          <a:xfrm>
            <a:off x="180974" y="209551"/>
            <a:ext cx="7915275" cy="2524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7A029C-0E68-4ED5-9800-B9B337ADD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r="67734" b="63750"/>
          <a:stretch/>
        </p:blipFill>
        <p:spPr>
          <a:xfrm>
            <a:off x="10325100" y="209551"/>
            <a:ext cx="1533525" cy="248602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B9F776-C025-40D6-B203-9907539792A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096249" y="1471613"/>
            <a:ext cx="2152651" cy="17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F2A923-1501-41D5-A9A9-1BA74C1FB6DE}"/>
              </a:ext>
            </a:extLst>
          </p:cNvPr>
          <p:cNvSpPr txBox="1"/>
          <p:nvPr/>
        </p:nvSpPr>
        <p:spPr>
          <a:xfrm>
            <a:off x="8019471" y="2751401"/>
            <a:ext cx="354135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/>
              <a:t>규칙 비활성화 또는 규칙 수정으로 오류 해결</a:t>
            </a:r>
            <a:endParaRPr lang="ko-KR" altLang="en-US" sz="1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6A9695-073E-4152-972E-F49B1CEAE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59" t="13333" b="55833"/>
          <a:stretch/>
        </p:blipFill>
        <p:spPr>
          <a:xfrm>
            <a:off x="457199" y="3429000"/>
            <a:ext cx="6296025" cy="2114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7EFAF-AD65-4DFA-9260-E38C5CF4165A}"/>
              </a:ext>
            </a:extLst>
          </p:cNvPr>
          <p:cNvSpPr/>
          <p:nvPr/>
        </p:nvSpPr>
        <p:spPr>
          <a:xfrm>
            <a:off x="5153025" y="4324350"/>
            <a:ext cx="1200150" cy="52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E5900-EFF7-4BB8-B1DD-FBA971C44C63}"/>
              </a:ext>
            </a:extLst>
          </p:cNvPr>
          <p:cNvSpPr txBox="1"/>
          <p:nvPr/>
        </p:nvSpPr>
        <p:spPr>
          <a:xfrm>
            <a:off x="6867759" y="4409411"/>
            <a:ext cx="91082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오류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CB1ABF-3267-4594-84F8-44C67E82CA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4" r="67729" b="55352"/>
          <a:stretch/>
        </p:blipFill>
        <p:spPr>
          <a:xfrm>
            <a:off x="8756358" y="3317234"/>
            <a:ext cx="1568742" cy="30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397A9AE-F8F7-4712-BAAF-DCAAD1B6AD9B}"/>
              </a:ext>
            </a:extLst>
          </p:cNvPr>
          <p:cNvGrpSpPr/>
          <p:nvPr/>
        </p:nvGrpSpPr>
        <p:grpSpPr>
          <a:xfrm>
            <a:off x="1932154" y="1487549"/>
            <a:ext cx="3632433" cy="5196595"/>
            <a:chOff x="1462372" y="783514"/>
            <a:chExt cx="3632433" cy="51965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C6C188-4239-46BE-B835-5F7DA4918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206" b="32722"/>
            <a:stretch/>
          </p:blipFill>
          <p:spPr>
            <a:xfrm>
              <a:off x="1462372" y="783514"/>
              <a:ext cx="3632433" cy="461394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57265F-C8DF-4BBA-8607-3DCF7B8FDEC9}"/>
                </a:ext>
              </a:extLst>
            </p:cNvPr>
            <p:cNvSpPr txBox="1"/>
            <p:nvPr/>
          </p:nvSpPr>
          <p:spPr>
            <a:xfrm>
              <a:off x="2544129" y="5626358"/>
              <a:ext cx="1453475" cy="353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300" dirty="0"/>
                <a:t>PCB Project </a:t>
              </a:r>
              <a:r>
                <a:rPr lang="ko-KR" altLang="en-US" sz="1300" dirty="0"/>
                <a:t>생성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E0FED6-3B0C-4453-B47E-0A96569BC367}"/>
              </a:ext>
            </a:extLst>
          </p:cNvPr>
          <p:cNvGrpSpPr/>
          <p:nvPr/>
        </p:nvGrpSpPr>
        <p:grpSpPr>
          <a:xfrm>
            <a:off x="6107696" y="1487549"/>
            <a:ext cx="3974841" cy="5196596"/>
            <a:chOff x="6904653" y="783514"/>
            <a:chExt cx="3974841" cy="51965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1AD4F4-DC76-44F5-8719-F937DE035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398" b="30476"/>
            <a:stretch/>
          </p:blipFill>
          <p:spPr>
            <a:xfrm>
              <a:off x="6904653" y="783514"/>
              <a:ext cx="3974841" cy="47679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CA6CD7-1675-4AFC-8170-F14AF0119872}"/>
                </a:ext>
              </a:extLst>
            </p:cNvPr>
            <p:cNvSpPr txBox="1"/>
            <p:nvPr/>
          </p:nvSpPr>
          <p:spPr>
            <a:xfrm>
              <a:off x="8304233" y="5626359"/>
              <a:ext cx="1343638" cy="353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300" dirty="0"/>
                <a:t>Schematic </a:t>
              </a:r>
              <a:r>
                <a:rPr lang="ko-KR" altLang="en-US" sz="1300" dirty="0"/>
                <a:t>생성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D2C1FA-40E3-4E5D-89C1-CDF0DA3BAA1D}"/>
              </a:ext>
            </a:extLst>
          </p:cNvPr>
          <p:cNvSpPr txBox="1"/>
          <p:nvPr/>
        </p:nvSpPr>
        <p:spPr>
          <a:xfrm>
            <a:off x="143583" y="981041"/>
            <a:ext cx="137249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706828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92A6F-667C-4022-AD81-B11876FD8B8A}"/>
              </a:ext>
            </a:extLst>
          </p:cNvPr>
          <p:cNvSpPr txBox="1"/>
          <p:nvPr/>
        </p:nvSpPr>
        <p:spPr>
          <a:xfrm>
            <a:off x="256863" y="128068"/>
            <a:ext cx="1547218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Output Job File</a:t>
            </a:r>
            <a:endParaRPr lang="ko-KR" altLang="en-US" sz="1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26E4E-6280-4CBA-945A-79880693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" r="74172" b="69861"/>
          <a:stretch/>
        </p:blipFill>
        <p:spPr>
          <a:xfrm>
            <a:off x="256863" y="762000"/>
            <a:ext cx="3172137" cy="235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A5B1ED-312F-41C3-89C2-34F6A29D9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6" t="28611" r="41406" b="44167"/>
          <a:stretch/>
        </p:blipFill>
        <p:spPr>
          <a:xfrm>
            <a:off x="4076700" y="761999"/>
            <a:ext cx="6733932" cy="2352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6D3961-9876-4495-8BE3-2F28C782EBD6}"/>
              </a:ext>
            </a:extLst>
          </p:cNvPr>
          <p:cNvSpPr/>
          <p:nvPr/>
        </p:nvSpPr>
        <p:spPr>
          <a:xfrm>
            <a:off x="5086350" y="2019300"/>
            <a:ext cx="1857375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AF7B1-55AA-489B-A461-B9360AB7ADA5}"/>
              </a:ext>
            </a:extLst>
          </p:cNvPr>
          <p:cNvSpPr txBox="1"/>
          <p:nvPr/>
        </p:nvSpPr>
        <p:spPr>
          <a:xfrm>
            <a:off x="6053511" y="3037149"/>
            <a:ext cx="147027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 err="1"/>
              <a:t>자삽</a:t>
            </a:r>
            <a:r>
              <a:rPr lang="ko-KR" altLang="en-US" sz="1300" b="1" dirty="0"/>
              <a:t> 데이터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97A280-0D95-4C7B-A115-966D4CD62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9" t="28056" r="42578" b="40972"/>
          <a:stretch/>
        </p:blipFill>
        <p:spPr>
          <a:xfrm>
            <a:off x="256863" y="3533776"/>
            <a:ext cx="5219701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A32E2-7204-4BE8-B2EC-CB49AC16EA30}"/>
              </a:ext>
            </a:extLst>
          </p:cNvPr>
          <p:cNvSpPr txBox="1"/>
          <p:nvPr/>
        </p:nvSpPr>
        <p:spPr>
          <a:xfrm>
            <a:off x="1455914" y="5685100"/>
            <a:ext cx="282160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Gerber Files (</a:t>
            </a:r>
            <a:r>
              <a:rPr lang="ko-KR" altLang="en-US" sz="1300" b="1" dirty="0"/>
              <a:t>각 레이어 필름 제작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B543E4-3175-4329-9FC9-810253F061EE}"/>
              </a:ext>
            </a:extLst>
          </p:cNvPr>
          <p:cNvSpPr/>
          <p:nvPr/>
        </p:nvSpPr>
        <p:spPr>
          <a:xfrm>
            <a:off x="768702" y="5189800"/>
            <a:ext cx="1374424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3E6F80-3CB6-4ED8-ADBD-546CCCF80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29444" r="42656" b="29028"/>
          <a:stretch/>
        </p:blipFill>
        <p:spPr>
          <a:xfrm>
            <a:off x="5743575" y="3429000"/>
            <a:ext cx="4524375" cy="24959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3425DE-C3F0-44F5-A0C2-3951864DC34D}"/>
              </a:ext>
            </a:extLst>
          </p:cNvPr>
          <p:cNvSpPr/>
          <p:nvPr/>
        </p:nvSpPr>
        <p:spPr>
          <a:xfrm>
            <a:off x="6753225" y="5437450"/>
            <a:ext cx="1088674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C1802-59DB-4B49-AFB6-DAD7C88E02BB}"/>
              </a:ext>
            </a:extLst>
          </p:cNvPr>
          <p:cNvSpPr txBox="1"/>
          <p:nvPr/>
        </p:nvSpPr>
        <p:spPr>
          <a:xfrm>
            <a:off x="6302573" y="5924919"/>
            <a:ext cx="3078663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NC Drill Files (</a:t>
            </a:r>
            <a:r>
              <a:rPr lang="ko-KR" altLang="en-US" sz="1300" b="1" dirty="0"/>
              <a:t>드릴 가공 데이터 생성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979940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C9855D-3B1D-4BAA-AF1B-7988319D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4" t="29306" r="43516" b="35833"/>
          <a:stretch/>
        </p:blipFill>
        <p:spPr>
          <a:xfrm>
            <a:off x="314325" y="209550"/>
            <a:ext cx="5703841" cy="26860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4DD047-AE90-41C8-97EE-CC2353D1729C}"/>
              </a:ext>
            </a:extLst>
          </p:cNvPr>
          <p:cNvSpPr/>
          <p:nvPr/>
        </p:nvSpPr>
        <p:spPr>
          <a:xfrm>
            <a:off x="1171575" y="1761688"/>
            <a:ext cx="876300" cy="167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39987-F519-404F-9A4F-EAAEB86F5356}"/>
              </a:ext>
            </a:extLst>
          </p:cNvPr>
          <p:cNvSpPr txBox="1"/>
          <p:nvPr/>
        </p:nvSpPr>
        <p:spPr>
          <a:xfrm>
            <a:off x="1457306" y="2895600"/>
            <a:ext cx="287598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Bill Of Materials(</a:t>
            </a:r>
            <a:r>
              <a:rPr lang="ko-KR" altLang="en-US" sz="1300" b="1" dirty="0"/>
              <a:t>부품 리스트 생성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4F1B1B-370F-48BB-82B4-85C55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8" t="29028" r="31095" b="40556"/>
          <a:stretch/>
        </p:blipFill>
        <p:spPr>
          <a:xfrm>
            <a:off x="280909" y="3448050"/>
            <a:ext cx="7639208" cy="2407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0589C-355F-4D05-BF37-40BD059D4DE3}"/>
              </a:ext>
            </a:extLst>
          </p:cNvPr>
          <p:cNvSpPr txBox="1"/>
          <p:nvPr/>
        </p:nvSpPr>
        <p:spPr>
          <a:xfrm>
            <a:off x="2356528" y="5961326"/>
            <a:ext cx="107753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/>
              <a:t>출력할 항목</a:t>
            </a:r>
            <a:endParaRPr lang="ko-KR" altLang="en-US" sz="13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542460-59A6-4492-A936-A484C18B8EBA}"/>
              </a:ext>
            </a:extLst>
          </p:cNvPr>
          <p:cNvSpPr/>
          <p:nvPr/>
        </p:nvSpPr>
        <p:spPr>
          <a:xfrm>
            <a:off x="581006" y="4236439"/>
            <a:ext cx="1323994" cy="142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5E05D2-EBA4-4170-B0F3-B6953EC8505B}"/>
              </a:ext>
            </a:extLst>
          </p:cNvPr>
          <p:cNvSpPr/>
          <p:nvPr/>
        </p:nvSpPr>
        <p:spPr>
          <a:xfrm>
            <a:off x="581006" y="4572000"/>
            <a:ext cx="80011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8A8A-19A1-4025-86CC-9B1898440E04}"/>
              </a:ext>
            </a:extLst>
          </p:cNvPr>
          <p:cNvSpPr/>
          <p:nvPr/>
        </p:nvSpPr>
        <p:spPr>
          <a:xfrm>
            <a:off x="581006" y="5038726"/>
            <a:ext cx="828694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952A4D-5986-42EB-A654-626EC68A9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1" t="29722" r="41240" b="39444"/>
          <a:stretch/>
        </p:blipFill>
        <p:spPr>
          <a:xfrm>
            <a:off x="6353174" y="319087"/>
            <a:ext cx="5726774" cy="225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EBBAB3-0B8B-4C0E-B7AB-20AB4F9AF37E}"/>
              </a:ext>
            </a:extLst>
          </p:cNvPr>
          <p:cNvSpPr txBox="1"/>
          <p:nvPr/>
        </p:nvSpPr>
        <p:spPr>
          <a:xfrm>
            <a:off x="6664056" y="2695575"/>
            <a:ext cx="537839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/>
              <a:t>해당하는 </a:t>
            </a:r>
            <a:r>
              <a:rPr lang="en-US" altLang="ko-KR" sz="1300" b="1" dirty="0"/>
              <a:t>Job File</a:t>
            </a:r>
            <a:r>
              <a:rPr lang="ko-KR" altLang="en-US" sz="1300" b="1" dirty="0"/>
              <a:t>에서 마우스 우측 버튼의 환경설정으로 옵션을 선택</a:t>
            </a:r>
          </a:p>
        </p:txBody>
      </p:sp>
    </p:spTree>
    <p:extLst>
      <p:ext uri="{BB962C8B-B14F-4D97-AF65-F5344CB8AC3E}">
        <p14:creationId xmlns:p14="http://schemas.microsoft.com/office/powerpoint/2010/main" val="1680276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1ED69-6D63-4DB4-9502-E9FFDFC7E9DB}"/>
              </a:ext>
            </a:extLst>
          </p:cNvPr>
          <p:cNvSpPr txBox="1"/>
          <p:nvPr/>
        </p:nvSpPr>
        <p:spPr>
          <a:xfrm>
            <a:off x="510940" y="128068"/>
            <a:ext cx="103906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/>
              <a:t>- </a:t>
            </a:r>
            <a:r>
              <a:rPr lang="ko-KR" altLang="en-US" sz="1300" b="1" dirty="0" err="1"/>
              <a:t>거버</a:t>
            </a:r>
            <a:r>
              <a:rPr lang="ko-KR" altLang="en-US" sz="1300" b="1" dirty="0"/>
              <a:t>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9623F7-949B-4648-BD76-ECD780CC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2" t="22638" r="34062" b="26806"/>
          <a:stretch/>
        </p:blipFill>
        <p:spPr>
          <a:xfrm>
            <a:off x="510940" y="666750"/>
            <a:ext cx="4334608" cy="3867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80CDA2-1ACD-4DF5-9FB3-231A4AE88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5" t="22639" r="34063" b="27083"/>
          <a:stretch/>
        </p:blipFill>
        <p:spPr>
          <a:xfrm>
            <a:off x="5067299" y="481819"/>
            <a:ext cx="4522211" cy="40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7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F766AA-6FAA-4930-8D9D-5CF7DC8C2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1" t="22500" r="34140" b="27084"/>
          <a:stretch/>
        </p:blipFill>
        <p:spPr>
          <a:xfrm>
            <a:off x="714375" y="504825"/>
            <a:ext cx="4421122" cy="3952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219639-8B42-4A7C-A9BD-1E60A951D29A}"/>
              </a:ext>
            </a:extLst>
          </p:cNvPr>
          <p:cNvSpPr/>
          <p:nvPr/>
        </p:nvSpPr>
        <p:spPr>
          <a:xfrm>
            <a:off x="895350" y="2324100"/>
            <a:ext cx="1123950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6E0D8-4A89-4074-B1A6-E176E1E23428}"/>
              </a:ext>
            </a:extLst>
          </p:cNvPr>
          <p:cNvSpPr/>
          <p:nvPr/>
        </p:nvSpPr>
        <p:spPr>
          <a:xfrm>
            <a:off x="895350" y="1143000"/>
            <a:ext cx="1123950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3E8E0-6CBD-4A5C-8E13-F80BC0BFA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17222" r="37500" b="21388"/>
          <a:stretch/>
        </p:blipFill>
        <p:spPr>
          <a:xfrm>
            <a:off x="6381750" y="666749"/>
            <a:ext cx="3763280" cy="5198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DEF0F-BFD2-4BE1-979A-4AE1A5D22534}"/>
              </a:ext>
            </a:extLst>
          </p:cNvPr>
          <p:cNvSpPr txBox="1"/>
          <p:nvPr/>
        </p:nvSpPr>
        <p:spPr>
          <a:xfrm>
            <a:off x="6048285" y="128068"/>
            <a:ext cx="133722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NC </a:t>
            </a:r>
            <a:r>
              <a:rPr lang="ko-KR" altLang="en-US" sz="1300" b="1" dirty="0"/>
              <a:t>드릴 설정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33DFB5-F3D3-45B4-8E70-1354264EEC71}"/>
              </a:ext>
            </a:extLst>
          </p:cNvPr>
          <p:cNvSpPr/>
          <p:nvPr/>
        </p:nvSpPr>
        <p:spPr>
          <a:xfrm>
            <a:off x="7077075" y="1524000"/>
            <a:ext cx="2257425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4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44802C-5A7E-43BC-989E-DBCA36D96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1" t="13611" r="29843" b="25833"/>
          <a:stretch/>
        </p:blipFill>
        <p:spPr>
          <a:xfrm>
            <a:off x="546660" y="838200"/>
            <a:ext cx="7041051" cy="494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177A-A8C6-4332-9734-3F1D4F14D668}"/>
              </a:ext>
            </a:extLst>
          </p:cNvPr>
          <p:cNvSpPr txBox="1"/>
          <p:nvPr/>
        </p:nvSpPr>
        <p:spPr>
          <a:xfrm>
            <a:off x="49119" y="128068"/>
            <a:ext cx="196271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Bill of Materials </a:t>
            </a:r>
            <a:r>
              <a:rPr lang="ko-KR" altLang="en-US" sz="1300" b="1" dirty="0"/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78648D-5784-45BB-84F4-4EED806AFD39}"/>
              </a:ext>
            </a:extLst>
          </p:cNvPr>
          <p:cNvSpPr/>
          <p:nvPr/>
        </p:nvSpPr>
        <p:spPr>
          <a:xfrm>
            <a:off x="5019675" y="3924300"/>
            <a:ext cx="2495550" cy="771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EE51F-680B-4F04-805D-9C5D15E14346}"/>
              </a:ext>
            </a:extLst>
          </p:cNvPr>
          <p:cNvSpPr/>
          <p:nvPr/>
        </p:nvSpPr>
        <p:spPr>
          <a:xfrm>
            <a:off x="5019675" y="4757737"/>
            <a:ext cx="2495550" cy="671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68981-48B0-473E-AC2C-CA9B5B70A0AE}"/>
              </a:ext>
            </a:extLst>
          </p:cNvPr>
          <p:cNvSpPr txBox="1"/>
          <p:nvPr/>
        </p:nvSpPr>
        <p:spPr>
          <a:xfrm>
            <a:off x="3024618" y="304943"/>
            <a:ext cx="299953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회로도에서 </a:t>
            </a:r>
            <a:r>
              <a:rPr lang="en-US" altLang="ko-KR" sz="1300" dirty="0"/>
              <a:t>Comment </a:t>
            </a:r>
            <a:r>
              <a:rPr lang="ko-KR" altLang="en-US" sz="1300" dirty="0"/>
              <a:t>에 입력한 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8B803-DF13-4A9A-B2E3-94848A539D70}"/>
              </a:ext>
            </a:extLst>
          </p:cNvPr>
          <p:cNvSpPr/>
          <p:nvPr/>
        </p:nvSpPr>
        <p:spPr>
          <a:xfrm>
            <a:off x="2011836" y="1028700"/>
            <a:ext cx="721839" cy="885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BD8BE5-746A-4417-812D-5D3A3C2EEF5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2733675" y="658694"/>
            <a:ext cx="1790713" cy="81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02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5E49C-EC50-4C7E-B798-5B891802257D}"/>
              </a:ext>
            </a:extLst>
          </p:cNvPr>
          <p:cNvSpPr txBox="1"/>
          <p:nvPr/>
        </p:nvSpPr>
        <p:spPr>
          <a:xfrm>
            <a:off x="74766" y="1013893"/>
            <a:ext cx="22733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/>
              <a:t>- Output Job File </a:t>
            </a:r>
            <a:r>
              <a:rPr lang="ko-KR" altLang="en-US" sz="1300" b="1" dirty="0"/>
              <a:t>출력하기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1641C-DAA6-4927-993E-B63ADB5E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8" t="28194" r="2031" b="39028"/>
          <a:stretch/>
        </p:blipFill>
        <p:spPr>
          <a:xfrm>
            <a:off x="74765" y="1457324"/>
            <a:ext cx="11690445" cy="26003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841418-17D2-418F-9295-050F8101C22B}"/>
              </a:ext>
            </a:extLst>
          </p:cNvPr>
          <p:cNvSpPr/>
          <p:nvPr/>
        </p:nvSpPr>
        <p:spPr>
          <a:xfrm>
            <a:off x="6943725" y="2247900"/>
            <a:ext cx="2371725" cy="111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1CDC9-D9C4-49D2-AB51-9F8225F61107}"/>
              </a:ext>
            </a:extLst>
          </p:cNvPr>
          <p:cNvSpPr txBox="1"/>
          <p:nvPr/>
        </p:nvSpPr>
        <p:spPr>
          <a:xfrm>
            <a:off x="6569410" y="1013893"/>
            <a:ext cx="219643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출력 파일이 실행되는 순서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895AAD-CAA6-465D-9573-4095407C050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667628" y="1367644"/>
            <a:ext cx="114297" cy="88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63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DB2B8-1002-4DAD-9071-0DF2AC3AD5FD}"/>
              </a:ext>
            </a:extLst>
          </p:cNvPr>
          <p:cNvSpPr txBox="1"/>
          <p:nvPr/>
        </p:nvSpPr>
        <p:spPr>
          <a:xfrm>
            <a:off x="74766" y="470968"/>
            <a:ext cx="22733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Output Job File </a:t>
            </a:r>
            <a:r>
              <a:rPr lang="ko-KR" altLang="en-US" sz="1300" b="1" dirty="0"/>
              <a:t>출력하기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49BF6-91F3-418A-AFA7-12051C6E2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r="68750" b="88889"/>
          <a:stretch/>
        </p:blipFill>
        <p:spPr>
          <a:xfrm>
            <a:off x="133349" y="1000125"/>
            <a:ext cx="3083243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E68604-893F-4DEB-A9C8-9F4566B9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19" t="17917" r="31719" b="45416"/>
          <a:stretch/>
        </p:blipFill>
        <p:spPr>
          <a:xfrm>
            <a:off x="3114675" y="1000125"/>
            <a:ext cx="4457700" cy="2514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37E8F2-86DA-411D-9B7F-1FFE5D698762}"/>
              </a:ext>
            </a:extLst>
          </p:cNvPr>
          <p:cNvSpPr/>
          <p:nvPr/>
        </p:nvSpPr>
        <p:spPr>
          <a:xfrm>
            <a:off x="5753100" y="3267075"/>
            <a:ext cx="80010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581F4-CDE2-47B5-9CAC-23F846C95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3" t="18195" r="31953" b="22500"/>
          <a:stretch/>
        </p:blipFill>
        <p:spPr>
          <a:xfrm>
            <a:off x="7200900" y="1990725"/>
            <a:ext cx="4400550" cy="4067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EEA6E0-13D5-4C0D-9EA9-0E7045A6846F}"/>
              </a:ext>
            </a:extLst>
          </p:cNvPr>
          <p:cNvSpPr/>
          <p:nvPr/>
        </p:nvSpPr>
        <p:spPr>
          <a:xfrm>
            <a:off x="7219950" y="4786313"/>
            <a:ext cx="2895600" cy="862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96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264CA6-5470-411F-89C0-7B5C5A633C4B}"/>
              </a:ext>
            </a:extLst>
          </p:cNvPr>
          <p:cNvSpPr txBox="1"/>
          <p:nvPr/>
        </p:nvSpPr>
        <p:spPr>
          <a:xfrm>
            <a:off x="608565" y="128068"/>
            <a:ext cx="12057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- </a:t>
            </a:r>
            <a:r>
              <a:rPr lang="ko-KR" altLang="en-US" sz="1300" b="1" dirty="0"/>
              <a:t>데이터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FAAE8-662A-4E75-84B6-66C13209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4" r="69688" b="88889"/>
          <a:stretch/>
        </p:blipFill>
        <p:spPr>
          <a:xfrm>
            <a:off x="608565" y="590549"/>
            <a:ext cx="3272076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8F22F-FC3D-4754-88F2-99926C9B3A9D}"/>
              </a:ext>
            </a:extLst>
          </p:cNvPr>
          <p:cNvSpPr txBox="1"/>
          <p:nvPr/>
        </p:nvSpPr>
        <p:spPr>
          <a:xfrm>
            <a:off x="5501064" y="1132810"/>
            <a:ext cx="235192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dirty="0"/>
              <a:t>데이터가 전체적으로 출력됨</a:t>
            </a:r>
            <a:r>
              <a:rPr lang="en-US" altLang="ko-KR" sz="1300" dirty="0"/>
              <a:t>!</a:t>
            </a:r>
            <a:endParaRPr lang="ko-KR" altLang="en-US" sz="13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4B6994B-687B-4C0C-A36D-5072CD35979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880641" y="1309686"/>
            <a:ext cx="16204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EE48C1E-AE74-4D94-98A7-4B5DD3F2A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3" r="82578" b="45417"/>
          <a:stretch/>
        </p:blipFill>
        <p:spPr>
          <a:xfrm>
            <a:off x="171450" y="2876550"/>
            <a:ext cx="3048000" cy="3567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FC826-ACBB-4957-897A-12DA689A4E84}"/>
              </a:ext>
            </a:extLst>
          </p:cNvPr>
          <p:cNvSpPr txBox="1"/>
          <p:nvPr/>
        </p:nvSpPr>
        <p:spPr>
          <a:xfrm>
            <a:off x="74768" y="2356918"/>
            <a:ext cx="22733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/>
              <a:t>- Output Job File </a:t>
            </a:r>
            <a:r>
              <a:rPr lang="ko-KR" altLang="en-US" sz="1300" b="1" dirty="0"/>
              <a:t>확인하기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2DE96F-EED5-4BCE-9FED-FB717952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3" t="21389" r="28360" b="33056"/>
          <a:stretch/>
        </p:blipFill>
        <p:spPr>
          <a:xfrm>
            <a:off x="3411520" y="2876550"/>
            <a:ext cx="5561032" cy="3448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372808-6391-45B5-A266-D88D949D5ACD}"/>
              </a:ext>
            </a:extLst>
          </p:cNvPr>
          <p:cNvSpPr/>
          <p:nvPr/>
        </p:nvSpPr>
        <p:spPr>
          <a:xfrm>
            <a:off x="4552950" y="3648075"/>
            <a:ext cx="1171575" cy="111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0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4E0ADA-FC1D-45D2-A87A-67F9C04A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18" b="26972"/>
          <a:stretch/>
        </p:blipFill>
        <p:spPr>
          <a:xfrm>
            <a:off x="500542" y="562576"/>
            <a:ext cx="5984147" cy="5008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0E97F-65D8-44EB-AEF7-8B664748E2DF}"/>
              </a:ext>
            </a:extLst>
          </p:cNvPr>
          <p:cNvSpPr txBox="1"/>
          <p:nvPr/>
        </p:nvSpPr>
        <p:spPr>
          <a:xfrm>
            <a:off x="1393349" y="5746459"/>
            <a:ext cx="430201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PCB Project </a:t>
            </a:r>
            <a:r>
              <a:rPr lang="ko-KR" altLang="en-US" sz="1300" dirty="0"/>
              <a:t>안에 </a:t>
            </a:r>
            <a:r>
              <a:rPr lang="en-US" altLang="ko-KR" sz="1300" dirty="0"/>
              <a:t>Schematic Document </a:t>
            </a:r>
            <a:r>
              <a:rPr lang="ko-KR" altLang="en-US" sz="1300" dirty="0"/>
              <a:t>가 생성된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C109F-ED34-4A80-8FE6-FFF32FF0E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0689" b="21218"/>
          <a:stretch/>
        </p:blipFill>
        <p:spPr>
          <a:xfrm>
            <a:off x="7632441" y="167951"/>
            <a:ext cx="3573624" cy="5402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993A6-D450-4683-9269-5E89DDF47DFB}"/>
              </a:ext>
            </a:extLst>
          </p:cNvPr>
          <p:cNvSpPr txBox="1"/>
          <p:nvPr/>
        </p:nvSpPr>
        <p:spPr>
          <a:xfrm>
            <a:off x="8567003" y="5746459"/>
            <a:ext cx="1704506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“test” </a:t>
            </a:r>
            <a:r>
              <a:rPr lang="ko-KR" altLang="en-US" sz="1300" dirty="0"/>
              <a:t>이름으로 저장</a:t>
            </a:r>
          </a:p>
        </p:txBody>
      </p:sp>
    </p:spTree>
    <p:extLst>
      <p:ext uri="{BB962C8B-B14F-4D97-AF65-F5344CB8AC3E}">
        <p14:creationId xmlns:p14="http://schemas.microsoft.com/office/powerpoint/2010/main" val="394748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280082-CCDA-4A65-BFE8-310D2A76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4" t="16955" r="5022" b="19506"/>
          <a:stretch/>
        </p:blipFill>
        <p:spPr>
          <a:xfrm>
            <a:off x="1036298" y="1250244"/>
            <a:ext cx="7730197" cy="4357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B45CE-9F37-438A-B164-1B3EDA95E4D2}"/>
              </a:ext>
            </a:extLst>
          </p:cNvPr>
          <p:cNvSpPr txBox="1"/>
          <p:nvPr/>
        </p:nvSpPr>
        <p:spPr>
          <a:xfrm>
            <a:off x="202478" y="360726"/>
            <a:ext cx="282481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라이브러리를 사용한 회로도 작성</a:t>
            </a:r>
          </a:p>
        </p:txBody>
      </p:sp>
    </p:spTree>
    <p:extLst>
      <p:ext uri="{BB962C8B-B14F-4D97-AF65-F5344CB8AC3E}">
        <p14:creationId xmlns:p14="http://schemas.microsoft.com/office/powerpoint/2010/main" val="80300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BFF4E4-1C31-4EAA-BCE7-7CF42DA18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8" t="21774" r="22867" b="36025"/>
          <a:stretch/>
        </p:blipFill>
        <p:spPr>
          <a:xfrm>
            <a:off x="872455" y="1384181"/>
            <a:ext cx="7138619" cy="3842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AF136-F939-4B60-A84F-AE9132D6FE5F}"/>
              </a:ext>
            </a:extLst>
          </p:cNvPr>
          <p:cNvSpPr txBox="1"/>
          <p:nvPr/>
        </p:nvSpPr>
        <p:spPr>
          <a:xfrm>
            <a:off x="627434" y="345437"/>
            <a:ext cx="120577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회로도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5F4B8-3593-4E59-B717-022440FA80A2}"/>
              </a:ext>
            </a:extLst>
          </p:cNvPr>
          <p:cNvSpPr txBox="1"/>
          <p:nvPr/>
        </p:nvSpPr>
        <p:spPr>
          <a:xfrm>
            <a:off x="8417392" y="360726"/>
            <a:ext cx="126028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-</a:t>
            </a:r>
            <a:r>
              <a:rPr lang="ko-KR" altLang="en-US" sz="1300" dirty="0"/>
              <a:t> 배선 </a:t>
            </a:r>
            <a:r>
              <a:rPr lang="en-US" altLang="ko-KR" sz="1300" dirty="0"/>
              <a:t>: p + w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3204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FA7BDF-D1AD-41A1-A68A-A93902C9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4" t="9419" b="25505"/>
          <a:stretch/>
        </p:blipFill>
        <p:spPr>
          <a:xfrm>
            <a:off x="687898" y="1098958"/>
            <a:ext cx="8967835" cy="483209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651ECF-A379-452F-923E-36EF24AA4A11}"/>
              </a:ext>
            </a:extLst>
          </p:cNvPr>
          <p:cNvSpPr/>
          <p:nvPr/>
        </p:nvSpPr>
        <p:spPr>
          <a:xfrm>
            <a:off x="1946247" y="2114026"/>
            <a:ext cx="587229" cy="79695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A4D9A7-D4DD-4F25-9542-5AC77A045C81}"/>
              </a:ext>
            </a:extLst>
          </p:cNvPr>
          <p:cNvSpPr/>
          <p:nvPr/>
        </p:nvSpPr>
        <p:spPr>
          <a:xfrm>
            <a:off x="2793534" y="1661020"/>
            <a:ext cx="139257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F8E71A-BF35-413B-B531-D1DA64B28325}"/>
              </a:ext>
            </a:extLst>
          </p:cNvPr>
          <p:cNvSpPr/>
          <p:nvPr/>
        </p:nvSpPr>
        <p:spPr>
          <a:xfrm>
            <a:off x="5755995" y="2512503"/>
            <a:ext cx="3142497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D11E1-8D45-455A-BA37-101D7879AE88}"/>
              </a:ext>
            </a:extLst>
          </p:cNvPr>
          <p:cNvSpPr txBox="1"/>
          <p:nvPr/>
        </p:nvSpPr>
        <p:spPr>
          <a:xfrm>
            <a:off x="1714301" y="264508"/>
            <a:ext cx="3775393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b="1" dirty="0"/>
              <a:t>Designator : </a:t>
            </a:r>
            <a:r>
              <a:rPr lang="ko-KR" altLang="en-US" sz="1300" b="1" dirty="0" err="1"/>
              <a:t>부품명</a:t>
            </a:r>
            <a:br>
              <a:rPr lang="en-US" altLang="ko-KR" sz="1300" b="1" dirty="0"/>
            </a:br>
            <a:r>
              <a:rPr lang="en-US" altLang="ko-KR" sz="1300" b="1" dirty="0"/>
              <a:t>Comment : PCB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Design</a:t>
            </a:r>
            <a:r>
              <a:rPr lang="ko-KR" altLang="en-US" sz="1300" b="1" dirty="0"/>
              <a:t>을 하기 위한 부품의 값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F4AA9-C6A5-43E1-9FBF-7ECEFD84DAC8}"/>
              </a:ext>
            </a:extLst>
          </p:cNvPr>
          <p:cNvSpPr txBox="1"/>
          <p:nvPr/>
        </p:nvSpPr>
        <p:spPr>
          <a:xfrm>
            <a:off x="8162907" y="424615"/>
            <a:ext cx="307577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/>
              <a:t>Value : </a:t>
            </a:r>
            <a:r>
              <a:rPr lang="ko-KR" altLang="en-US" sz="1200" b="1" dirty="0"/>
              <a:t>시뮬레이션을 하기 위한 부품의 값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BE0D86-A3D0-48A2-AA7E-F07046C3CBF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3489822" y="918341"/>
            <a:ext cx="112176" cy="742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78F63E-71A8-4867-8C3D-6C454BB1398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265215" y="758232"/>
            <a:ext cx="2435581" cy="175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6E842B-C79C-4F0A-96A3-6CEE8081A359}"/>
              </a:ext>
            </a:extLst>
          </p:cNvPr>
          <p:cNvSpPr txBox="1"/>
          <p:nvPr/>
        </p:nvSpPr>
        <p:spPr>
          <a:xfrm>
            <a:off x="1731122" y="6056203"/>
            <a:ext cx="6053196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/>
              <a:t>-&gt; PCB Design</a:t>
            </a:r>
            <a:r>
              <a:rPr lang="ko-KR" altLang="en-US" sz="1300" dirty="0"/>
              <a:t>을 할 때에는 </a:t>
            </a:r>
            <a:r>
              <a:rPr lang="en-US" altLang="ko-KR" sz="1300" dirty="0"/>
              <a:t>value</a:t>
            </a:r>
            <a:r>
              <a:rPr lang="ko-KR" altLang="en-US" sz="1300" dirty="0"/>
              <a:t>에</a:t>
            </a:r>
            <a:r>
              <a:rPr lang="en-US" altLang="ko-KR" sz="1300" dirty="0"/>
              <a:t> </a:t>
            </a:r>
            <a:r>
              <a:rPr lang="ko-KR" altLang="en-US" sz="1300" dirty="0"/>
              <a:t>값을 넣지 말고</a:t>
            </a:r>
            <a:r>
              <a:rPr lang="en-US" altLang="ko-KR" sz="1300" dirty="0"/>
              <a:t>, Comment</a:t>
            </a:r>
            <a:r>
              <a:rPr lang="ko-KR" altLang="en-US" sz="1300" dirty="0"/>
              <a:t>에 값을 써준다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r>
              <a:rPr lang="en-US" altLang="ko-KR" sz="1300" dirty="0"/>
              <a:t>-&gt; </a:t>
            </a:r>
            <a:r>
              <a:rPr lang="ko-KR" altLang="en-US" sz="1300" dirty="0"/>
              <a:t>시뮬레이션을 할 때에는 </a:t>
            </a:r>
            <a:r>
              <a:rPr lang="en-US" altLang="ko-KR" sz="1300" dirty="0"/>
              <a:t>Comment</a:t>
            </a:r>
            <a:r>
              <a:rPr lang="ko-KR" altLang="en-US" sz="1300" dirty="0"/>
              <a:t>에 값을 넣지 말고</a:t>
            </a:r>
            <a:r>
              <a:rPr lang="en-US" altLang="ko-KR" sz="1300" dirty="0"/>
              <a:t>, Value </a:t>
            </a:r>
            <a:r>
              <a:rPr lang="ko-KR" altLang="en-US" sz="1300" dirty="0"/>
              <a:t>에 값을 써준다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3907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just">
          <a:lnSpc>
            <a:spcPct val="150000"/>
          </a:lnSpc>
          <a:buFont typeface="Wingdings" panose="05000000000000000000" pitchFamily="2" charset="2"/>
          <a:buChar char="l"/>
          <a:defRPr sz="13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610</Words>
  <Application>Microsoft Office PowerPoint</Application>
  <PresentationFormat>와이드스크린</PresentationFormat>
  <Paragraphs>122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等线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안상재(전자및항공전자공학전공(학부))</dc:creator>
  <cp:lastModifiedBy>안상재(전자및항공전자공학전공(학부))</cp:lastModifiedBy>
  <cp:revision>1356</cp:revision>
  <dcterms:created xsi:type="dcterms:W3CDTF">2018-07-19T04:22:02Z</dcterms:created>
  <dcterms:modified xsi:type="dcterms:W3CDTF">2018-09-01T05:18:48Z</dcterms:modified>
</cp:coreProperties>
</file>